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ng&amp;ehk=dK7gMxae3qbYhfuu" ContentType="image/p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9" r:id="rId2"/>
    <p:sldId id="308" r:id="rId3"/>
    <p:sldId id="337" r:id="rId4"/>
    <p:sldId id="310" r:id="rId5"/>
    <p:sldId id="317" r:id="rId6"/>
    <p:sldId id="331" r:id="rId7"/>
    <p:sldId id="323" r:id="rId8"/>
    <p:sldId id="351" r:id="rId9"/>
    <p:sldId id="333" r:id="rId10"/>
    <p:sldId id="324" r:id="rId11"/>
    <p:sldId id="329" r:id="rId12"/>
    <p:sldId id="334" r:id="rId13"/>
    <p:sldId id="332" r:id="rId14"/>
    <p:sldId id="339" r:id="rId15"/>
    <p:sldId id="330" r:id="rId16"/>
    <p:sldId id="342" r:id="rId17"/>
    <p:sldId id="340" r:id="rId18"/>
    <p:sldId id="343" r:id="rId19"/>
    <p:sldId id="344" r:id="rId20"/>
    <p:sldId id="327" r:id="rId21"/>
    <p:sldId id="352" r:id="rId22"/>
    <p:sldId id="350" r:id="rId23"/>
    <p:sldId id="328" r:id="rId24"/>
    <p:sldId id="335" r:id="rId25"/>
    <p:sldId id="336" r:id="rId26"/>
    <p:sldId id="338" r:id="rId27"/>
    <p:sldId id="289" r:id="rId28"/>
    <p:sldId id="341" r:id="rId29"/>
    <p:sldId id="346" r:id="rId30"/>
    <p:sldId id="347" r:id="rId31"/>
    <p:sldId id="348" r:id="rId32"/>
    <p:sldId id="312" r:id="rId33"/>
    <p:sldId id="292" r:id="rId34"/>
    <p:sldId id="307" r:id="rId35"/>
    <p:sldId id="298" r:id="rId36"/>
    <p:sldId id="295" r:id="rId37"/>
    <p:sldId id="288" r:id="rId38"/>
    <p:sldId id="318" r:id="rId39"/>
    <p:sldId id="313" r:id="rId40"/>
    <p:sldId id="305" r:id="rId41"/>
    <p:sldId id="287" r:id="rId42"/>
    <p:sldId id="311" r:id="rId43"/>
    <p:sldId id="294" r:id="rId44"/>
    <p:sldId id="291" r:id="rId45"/>
    <p:sldId id="319" r:id="rId46"/>
    <p:sldId id="320" r:id="rId47"/>
    <p:sldId id="322" r:id="rId48"/>
    <p:sldId id="316" r:id="rId49"/>
    <p:sldId id="290" r:id="rId50"/>
    <p:sldId id="349" r:id="rId51"/>
    <p:sldId id="345" r:id="rId52"/>
  </p:sldIdLst>
  <p:sldSz cx="9144000" cy="6858000" type="screen4x3"/>
  <p:notesSz cx="6797675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4">
          <p15:clr>
            <a:srgbClr val="A4A3A4"/>
          </p15:clr>
        </p15:guide>
        <p15:guide id="2" orient="horz" pos="3110">
          <p15:clr>
            <a:srgbClr val="A4A3A4"/>
          </p15:clr>
        </p15:guide>
        <p15:guide id="3" pos="216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B16"/>
    <a:srgbClr val="009ED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8212" autoAdjust="0"/>
  </p:normalViewPr>
  <p:slideViewPr>
    <p:cSldViewPr>
      <p:cViewPr varScale="1">
        <p:scale>
          <a:sx n="56" d="100"/>
          <a:sy n="56" d="100"/>
        </p:scale>
        <p:origin x="1090" y="0"/>
      </p:cViewPr>
      <p:guideLst>
        <p:guide orient="horz" pos="119"/>
        <p:guide pos="340"/>
      </p:guideLst>
    </p:cSldViewPr>
  </p:slideViewPr>
  <p:outlineViewPr>
    <p:cViewPr>
      <p:scale>
        <a:sx n="33" d="100"/>
        <a:sy n="33" d="100"/>
      </p:scale>
      <p:origin x="0" y="26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96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64"/>
        <p:guide orient="horz" pos="3110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C5BAB-37DC-41F0-BAFE-99F1041F27C4}" type="doc">
      <dgm:prSet loTypeId="urn:microsoft.com/office/officeart/2005/8/layout/cycle4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de-CH"/>
        </a:p>
      </dgm:t>
    </dgm:pt>
    <dgm:pt modelId="{B55D3310-2FA0-457B-905A-78299904978F}">
      <dgm:prSet phldrT="[Text]"/>
      <dgm:spPr/>
      <dgm:t>
        <a:bodyPr/>
        <a:lstStyle/>
        <a:p>
          <a:endParaRPr lang="de-CH" b="1" dirty="0"/>
        </a:p>
        <a:p>
          <a:r>
            <a:rPr lang="de-CH" dirty="0"/>
            <a:t>Sportwart</a:t>
          </a:r>
        </a:p>
      </dgm:t>
    </dgm:pt>
    <dgm:pt modelId="{0FA4E2D5-68A5-4E51-8FF0-79DDB8DD86B6}" type="parTrans" cxnId="{B1C26050-3305-430D-B10C-FDD2F20D4F15}">
      <dgm:prSet/>
      <dgm:spPr/>
      <dgm:t>
        <a:bodyPr/>
        <a:lstStyle/>
        <a:p>
          <a:endParaRPr lang="de-CH"/>
        </a:p>
      </dgm:t>
    </dgm:pt>
    <dgm:pt modelId="{5BDB4E39-0B8E-4816-8C6E-BCD36AF4BA58}" type="sibTrans" cxnId="{B1C26050-3305-430D-B10C-FDD2F20D4F15}">
      <dgm:prSet/>
      <dgm:spPr/>
      <dgm:t>
        <a:bodyPr/>
        <a:lstStyle/>
        <a:p>
          <a:endParaRPr lang="de-CH"/>
        </a:p>
      </dgm:t>
    </dgm:pt>
    <dgm:pt modelId="{0BBDEE5D-463F-4B79-B37F-B6E7FFB7275F}">
      <dgm:prSet phldrT="[Text]" custT="1"/>
      <dgm:spPr/>
      <dgm:t>
        <a:bodyPr/>
        <a:lstStyle/>
        <a:p>
          <a:r>
            <a:rPr lang="de-CH" sz="1400" dirty="0"/>
            <a:t>Terminplan Winter</a:t>
          </a:r>
        </a:p>
      </dgm:t>
    </dgm:pt>
    <dgm:pt modelId="{A74D4257-1354-4B6E-8EF5-27D805FF66D1}" type="parTrans" cxnId="{85323E40-2665-4A77-84CA-283B2EC08622}">
      <dgm:prSet/>
      <dgm:spPr/>
      <dgm:t>
        <a:bodyPr/>
        <a:lstStyle/>
        <a:p>
          <a:endParaRPr lang="de-CH"/>
        </a:p>
      </dgm:t>
    </dgm:pt>
    <dgm:pt modelId="{A092CAAA-2FD4-4F76-A5BE-B7D1E59528C2}" type="sibTrans" cxnId="{85323E40-2665-4A77-84CA-283B2EC08622}">
      <dgm:prSet/>
      <dgm:spPr/>
      <dgm:t>
        <a:bodyPr/>
        <a:lstStyle/>
        <a:p>
          <a:endParaRPr lang="de-CH"/>
        </a:p>
      </dgm:t>
    </dgm:pt>
    <dgm:pt modelId="{372B80B7-33AF-46F5-A7FA-9E9394151A58}">
      <dgm:prSet phldrT="[Text]"/>
      <dgm:spPr/>
      <dgm:t>
        <a:bodyPr anchor="ctr"/>
        <a:lstStyle/>
        <a:p>
          <a:endParaRPr lang="de-CH" b="1" dirty="0"/>
        </a:p>
        <a:p>
          <a:r>
            <a:rPr lang="de-CH" dirty="0"/>
            <a:t>Assistent (en)</a:t>
          </a:r>
        </a:p>
      </dgm:t>
    </dgm:pt>
    <dgm:pt modelId="{15BBE369-AEA2-4701-A467-E5E566746C8A}" type="parTrans" cxnId="{FB05A2DE-AFEF-4AC4-8352-25853F563AC1}">
      <dgm:prSet/>
      <dgm:spPr/>
      <dgm:t>
        <a:bodyPr/>
        <a:lstStyle/>
        <a:p>
          <a:endParaRPr lang="de-CH"/>
        </a:p>
      </dgm:t>
    </dgm:pt>
    <dgm:pt modelId="{E7C6953C-AF58-4D7F-AD78-E91D34E1D512}" type="sibTrans" cxnId="{FB05A2DE-AFEF-4AC4-8352-25853F563AC1}">
      <dgm:prSet/>
      <dgm:spPr/>
      <dgm:t>
        <a:bodyPr/>
        <a:lstStyle/>
        <a:p>
          <a:endParaRPr lang="de-CH"/>
        </a:p>
      </dgm:t>
    </dgm:pt>
    <dgm:pt modelId="{730F3997-7BA1-4BEC-A7D5-68290AEC97E5}">
      <dgm:prSet phldrT="[Text]" custT="1"/>
      <dgm:spPr/>
      <dgm:t>
        <a:bodyPr/>
        <a:lstStyle/>
        <a:p>
          <a:pPr marL="114300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sz="1400" dirty="0"/>
            <a:t>Kontakt für Ausrichter Rennen</a:t>
          </a:r>
        </a:p>
      </dgm:t>
    </dgm:pt>
    <dgm:pt modelId="{6571EC2D-0A7F-4175-A861-C8A31A96EEC1}" type="parTrans" cxnId="{D7B7124C-64E2-47B0-93C7-F5F0BDC7D916}">
      <dgm:prSet/>
      <dgm:spPr/>
      <dgm:t>
        <a:bodyPr/>
        <a:lstStyle/>
        <a:p>
          <a:endParaRPr lang="de-CH"/>
        </a:p>
      </dgm:t>
    </dgm:pt>
    <dgm:pt modelId="{3C5E5CFF-7543-465B-A715-67EEA42CE2F7}" type="sibTrans" cxnId="{D7B7124C-64E2-47B0-93C7-F5F0BDC7D916}">
      <dgm:prSet/>
      <dgm:spPr/>
      <dgm:t>
        <a:bodyPr/>
        <a:lstStyle/>
        <a:p>
          <a:endParaRPr lang="de-CH"/>
        </a:p>
      </dgm:t>
    </dgm:pt>
    <dgm:pt modelId="{55DAF91A-1481-44FF-9799-C5F940332EEE}">
      <dgm:prSet phldrT="[Text]"/>
      <dgm:spPr/>
      <dgm:t>
        <a:bodyPr/>
        <a:lstStyle/>
        <a:p>
          <a:endParaRPr lang="de-CH" dirty="0"/>
        </a:p>
        <a:p>
          <a:r>
            <a:rPr lang="de-CH" dirty="0"/>
            <a:t>Trainer</a:t>
          </a:r>
        </a:p>
        <a:p>
          <a:r>
            <a:rPr lang="de-CH" dirty="0"/>
            <a:t>U12</a:t>
          </a:r>
        </a:p>
      </dgm:t>
    </dgm:pt>
    <dgm:pt modelId="{27EACD62-0760-4E25-A2EC-A14B079BB777}" type="parTrans" cxnId="{16E71B65-BA53-4AB1-AD21-6DB3474F4FE6}">
      <dgm:prSet/>
      <dgm:spPr/>
      <dgm:t>
        <a:bodyPr/>
        <a:lstStyle/>
        <a:p>
          <a:endParaRPr lang="de-CH"/>
        </a:p>
      </dgm:t>
    </dgm:pt>
    <dgm:pt modelId="{BB339881-D2E8-4542-ADF3-9C646F9C9412}" type="sibTrans" cxnId="{16E71B65-BA53-4AB1-AD21-6DB3474F4FE6}">
      <dgm:prSet/>
      <dgm:spPr/>
      <dgm:t>
        <a:bodyPr/>
        <a:lstStyle/>
        <a:p>
          <a:endParaRPr lang="de-CH"/>
        </a:p>
      </dgm:t>
    </dgm:pt>
    <dgm:pt modelId="{AF9609F7-7C3D-46B9-95DE-2B750711A630}">
      <dgm:prSet phldrT="[Text]" custT="1"/>
      <dgm:spPr/>
      <dgm:t>
        <a:bodyPr anchor="b"/>
        <a:lstStyle/>
        <a:p>
          <a:pPr algn="r"/>
          <a:r>
            <a:rPr lang="de-CH" sz="1400" dirty="0"/>
            <a:t>Trainingsplanung</a:t>
          </a:r>
        </a:p>
      </dgm:t>
    </dgm:pt>
    <dgm:pt modelId="{30C2965D-689A-4AE0-9C01-C1419BF0C585}" type="parTrans" cxnId="{0728FC95-0692-4260-9F8A-F64AF70EB121}">
      <dgm:prSet/>
      <dgm:spPr/>
      <dgm:t>
        <a:bodyPr/>
        <a:lstStyle/>
        <a:p>
          <a:endParaRPr lang="de-CH"/>
        </a:p>
      </dgm:t>
    </dgm:pt>
    <dgm:pt modelId="{A3D0B2CC-0FD7-4397-B273-E3C457FA569F}" type="sibTrans" cxnId="{0728FC95-0692-4260-9F8A-F64AF70EB121}">
      <dgm:prSet/>
      <dgm:spPr/>
      <dgm:t>
        <a:bodyPr/>
        <a:lstStyle/>
        <a:p>
          <a:endParaRPr lang="de-CH"/>
        </a:p>
      </dgm:t>
    </dgm:pt>
    <dgm:pt modelId="{BA7B3B0C-08E5-4C97-AACC-773E8FB2FE38}">
      <dgm:prSet phldrT="[Text]"/>
      <dgm:spPr/>
      <dgm:t>
        <a:bodyPr anchor="t"/>
        <a:lstStyle/>
        <a:p>
          <a:endParaRPr lang="de-CH" b="1" dirty="0"/>
        </a:p>
        <a:p>
          <a:r>
            <a:rPr lang="de-CH" dirty="0"/>
            <a:t>Trainer</a:t>
          </a:r>
        </a:p>
        <a:p>
          <a:endParaRPr lang="de-CH" dirty="0"/>
        </a:p>
      </dgm:t>
    </dgm:pt>
    <dgm:pt modelId="{1595D79C-5D4B-411C-8726-0BC7E47D78C2}" type="parTrans" cxnId="{F65D1CDB-809D-4319-B5BE-6A2F62DD63D6}">
      <dgm:prSet/>
      <dgm:spPr/>
      <dgm:t>
        <a:bodyPr/>
        <a:lstStyle/>
        <a:p>
          <a:endParaRPr lang="de-CH"/>
        </a:p>
      </dgm:t>
    </dgm:pt>
    <dgm:pt modelId="{348176DD-3C2A-42A6-BEA5-E7462821ADD1}" type="sibTrans" cxnId="{F65D1CDB-809D-4319-B5BE-6A2F62DD63D6}">
      <dgm:prSet/>
      <dgm:spPr/>
      <dgm:t>
        <a:bodyPr/>
        <a:lstStyle/>
        <a:p>
          <a:endParaRPr lang="de-CH"/>
        </a:p>
      </dgm:t>
    </dgm:pt>
    <dgm:pt modelId="{E7D7598E-B8BD-47B3-AC4B-D7CEB728F0F4}">
      <dgm:prSet phldrT="[Text]" custT="1"/>
      <dgm:spPr/>
      <dgm:t>
        <a:bodyPr anchor="b"/>
        <a:lstStyle/>
        <a:p>
          <a:r>
            <a:rPr lang="de-CH" sz="1400" dirty="0"/>
            <a:t>Trainingsplanung</a:t>
          </a:r>
        </a:p>
      </dgm:t>
    </dgm:pt>
    <dgm:pt modelId="{A633316B-7A4D-49A5-9206-4D27EEDECBC3}" type="parTrans" cxnId="{C6650AE5-A03F-4BC2-9807-11FFCE44E53F}">
      <dgm:prSet/>
      <dgm:spPr/>
      <dgm:t>
        <a:bodyPr/>
        <a:lstStyle/>
        <a:p>
          <a:endParaRPr lang="de-CH"/>
        </a:p>
      </dgm:t>
    </dgm:pt>
    <dgm:pt modelId="{716B9F77-6A5D-43A8-8269-E2B564C9AB94}" type="sibTrans" cxnId="{C6650AE5-A03F-4BC2-9807-11FFCE44E53F}">
      <dgm:prSet/>
      <dgm:spPr/>
      <dgm:t>
        <a:bodyPr/>
        <a:lstStyle/>
        <a:p>
          <a:endParaRPr lang="de-CH"/>
        </a:p>
      </dgm:t>
    </dgm:pt>
    <dgm:pt modelId="{49D2E6DC-13EC-4040-861A-43BECE38D6EF}">
      <dgm:prSet phldrT="[Text]" custT="1"/>
      <dgm:spPr/>
      <dgm:t>
        <a:bodyPr/>
        <a:lstStyle/>
        <a:p>
          <a:r>
            <a:rPr lang="de-CH" sz="1400" dirty="0"/>
            <a:t>Sportwartesitzung mit Vereinen</a:t>
          </a:r>
        </a:p>
      </dgm:t>
    </dgm:pt>
    <dgm:pt modelId="{2DE34EFA-EAE3-452F-9A4F-39FD9DB2D8A2}" type="parTrans" cxnId="{155C9B30-260C-4CE6-A820-13E258341464}">
      <dgm:prSet/>
      <dgm:spPr/>
      <dgm:t>
        <a:bodyPr/>
        <a:lstStyle/>
        <a:p>
          <a:endParaRPr lang="de-CH"/>
        </a:p>
      </dgm:t>
    </dgm:pt>
    <dgm:pt modelId="{2B3D4F47-4567-4F37-BFCB-FE6042A0062E}" type="sibTrans" cxnId="{155C9B30-260C-4CE6-A820-13E258341464}">
      <dgm:prSet/>
      <dgm:spPr/>
      <dgm:t>
        <a:bodyPr/>
        <a:lstStyle/>
        <a:p>
          <a:endParaRPr lang="de-CH"/>
        </a:p>
      </dgm:t>
    </dgm:pt>
    <dgm:pt modelId="{1382EE7F-A8E4-45BE-84C9-9481AD7BFDC1}">
      <dgm:prSet phldrT="[Text]" custT="1"/>
      <dgm:spPr/>
      <dgm:t>
        <a:bodyPr anchor="b"/>
        <a:lstStyle/>
        <a:p>
          <a:r>
            <a:rPr lang="de-CH" sz="1400" dirty="0"/>
            <a:t>Mannschaftsaufstellung</a:t>
          </a:r>
        </a:p>
      </dgm:t>
    </dgm:pt>
    <dgm:pt modelId="{66A51633-DEB9-498E-B0B0-7F13DC3DE28E}" type="parTrans" cxnId="{CA3D69DA-3C4E-40E1-9849-EB385F985568}">
      <dgm:prSet/>
      <dgm:spPr/>
      <dgm:t>
        <a:bodyPr/>
        <a:lstStyle/>
        <a:p>
          <a:endParaRPr lang="de-CH"/>
        </a:p>
      </dgm:t>
    </dgm:pt>
    <dgm:pt modelId="{E8BD7358-8AC4-4996-B70A-88361168DC46}" type="sibTrans" cxnId="{CA3D69DA-3C4E-40E1-9849-EB385F985568}">
      <dgm:prSet/>
      <dgm:spPr/>
      <dgm:t>
        <a:bodyPr/>
        <a:lstStyle/>
        <a:p>
          <a:endParaRPr lang="de-CH"/>
        </a:p>
      </dgm:t>
    </dgm:pt>
    <dgm:pt modelId="{C2BA43AB-582A-49A0-9575-8728A2DD9BB4}">
      <dgm:prSet phldrT="[Text]" custT="1"/>
      <dgm:spPr/>
      <dgm:t>
        <a:bodyPr anchor="b"/>
        <a:lstStyle/>
        <a:p>
          <a:pPr algn="r"/>
          <a:r>
            <a:rPr lang="de-CH" sz="1400" dirty="0"/>
            <a:t>Mannschaftsaufstellung</a:t>
          </a:r>
        </a:p>
      </dgm:t>
    </dgm:pt>
    <dgm:pt modelId="{1E769F29-9885-49F3-ABAA-1C701F3550E1}" type="parTrans" cxnId="{3FA6AD77-1136-4E4C-8693-3BE4BFC6656A}">
      <dgm:prSet/>
      <dgm:spPr/>
      <dgm:t>
        <a:bodyPr/>
        <a:lstStyle/>
        <a:p>
          <a:endParaRPr lang="de-CH"/>
        </a:p>
      </dgm:t>
    </dgm:pt>
    <dgm:pt modelId="{35374E0E-7858-4DAE-865F-463273C8475F}" type="sibTrans" cxnId="{3FA6AD77-1136-4E4C-8693-3BE4BFC6656A}">
      <dgm:prSet/>
      <dgm:spPr/>
      <dgm:t>
        <a:bodyPr/>
        <a:lstStyle/>
        <a:p>
          <a:endParaRPr lang="de-CH"/>
        </a:p>
      </dgm:t>
    </dgm:pt>
    <dgm:pt modelId="{AE029D87-B7BF-4BA5-A679-A7C976ADAB12}">
      <dgm:prSet phldrT="[Text]" custT="1"/>
      <dgm:spPr/>
      <dgm:t>
        <a:bodyPr/>
        <a:lstStyle/>
        <a:p>
          <a:r>
            <a:rPr lang="de-CH" sz="1400" dirty="0"/>
            <a:t>Meldungen SVS </a:t>
          </a:r>
          <a:br>
            <a:rPr lang="de-CH" sz="1400" dirty="0"/>
          </a:br>
          <a:r>
            <a:rPr lang="de-CH" sz="1400" dirty="0"/>
            <a:t>Rennen</a:t>
          </a:r>
        </a:p>
      </dgm:t>
    </dgm:pt>
    <dgm:pt modelId="{0B633546-31C7-4A82-A8D3-5882E3E39B86}" type="parTrans" cxnId="{B53A2CC7-8214-4C31-9BC3-87A199A6709B}">
      <dgm:prSet/>
      <dgm:spPr/>
      <dgm:t>
        <a:bodyPr/>
        <a:lstStyle/>
        <a:p>
          <a:endParaRPr lang="de-CH"/>
        </a:p>
      </dgm:t>
    </dgm:pt>
    <dgm:pt modelId="{C730915B-A41F-4A1C-B5E9-6AC47F1EC0C6}" type="sibTrans" cxnId="{B53A2CC7-8214-4C31-9BC3-87A199A6709B}">
      <dgm:prSet/>
      <dgm:spPr/>
      <dgm:t>
        <a:bodyPr/>
        <a:lstStyle/>
        <a:p>
          <a:endParaRPr lang="de-CH"/>
        </a:p>
      </dgm:t>
    </dgm:pt>
    <dgm:pt modelId="{99B8C0BA-3D5E-4948-A38E-AC84A1494CCA}">
      <dgm:prSet phldrT="[Text]" custT="1"/>
      <dgm:spPr/>
      <dgm:t>
        <a:bodyPr anchor="b"/>
        <a:lstStyle/>
        <a:p>
          <a:pPr algn="r"/>
          <a:r>
            <a:rPr lang="de-CH" sz="1400" dirty="0"/>
            <a:t>Meldungen U12 Rennen/ Kids Cross Serie</a:t>
          </a:r>
        </a:p>
      </dgm:t>
    </dgm:pt>
    <dgm:pt modelId="{0FEF0370-6F5F-4C66-B471-D0751E32D02B}" type="parTrans" cxnId="{E75E3A5F-3EFD-42C2-BE11-C9D78143F40D}">
      <dgm:prSet/>
      <dgm:spPr/>
      <dgm:t>
        <a:bodyPr/>
        <a:lstStyle/>
        <a:p>
          <a:endParaRPr lang="de-CH"/>
        </a:p>
      </dgm:t>
    </dgm:pt>
    <dgm:pt modelId="{3E0DDDB3-D4CA-45B0-A78C-DDF972944145}" type="sibTrans" cxnId="{E75E3A5F-3EFD-42C2-BE11-C9D78143F40D}">
      <dgm:prSet/>
      <dgm:spPr/>
      <dgm:t>
        <a:bodyPr/>
        <a:lstStyle/>
        <a:p>
          <a:endParaRPr lang="de-CH"/>
        </a:p>
      </dgm:t>
    </dgm:pt>
    <dgm:pt modelId="{EA24AAC6-D7BF-4D92-B227-B1AA4241EC79}">
      <dgm:prSet phldrT="[Text]" custT="1"/>
      <dgm:spPr/>
      <dgm:t>
        <a:bodyPr anchor="b"/>
        <a:lstStyle/>
        <a:p>
          <a:r>
            <a:rPr lang="de-CH" sz="1400" dirty="0"/>
            <a:t>Wettkampfleiter Bezirksrennen</a:t>
          </a:r>
        </a:p>
      </dgm:t>
    </dgm:pt>
    <dgm:pt modelId="{194F1C4A-9B2E-4592-ABEA-55140C293A1F}" type="parTrans" cxnId="{D481EEA4-27B5-47DA-9967-546D714EBFEA}">
      <dgm:prSet/>
      <dgm:spPr/>
      <dgm:t>
        <a:bodyPr/>
        <a:lstStyle/>
        <a:p>
          <a:endParaRPr lang="de-CH"/>
        </a:p>
      </dgm:t>
    </dgm:pt>
    <dgm:pt modelId="{F35BB056-BFEF-4A22-863E-DBE72D276A4D}" type="sibTrans" cxnId="{D481EEA4-27B5-47DA-9967-546D714EBFEA}">
      <dgm:prSet/>
      <dgm:spPr/>
      <dgm:t>
        <a:bodyPr/>
        <a:lstStyle/>
        <a:p>
          <a:endParaRPr lang="de-CH"/>
        </a:p>
      </dgm:t>
    </dgm:pt>
    <dgm:pt modelId="{E641FBE9-4D65-48F7-80DC-5A297D89073B}">
      <dgm:prSet phldrT="[Text]" custT="1"/>
      <dgm:spPr/>
      <dgm:t>
        <a:bodyPr/>
        <a:lstStyle/>
        <a:p>
          <a:r>
            <a:rPr lang="de-CH" sz="1400" dirty="0"/>
            <a:t>Teilnahme SVS- Besprechungen</a:t>
          </a:r>
        </a:p>
      </dgm:t>
    </dgm:pt>
    <dgm:pt modelId="{802B6378-7984-4AAD-B313-6131D6E119EB}" type="parTrans" cxnId="{9CDD94FA-C458-4A04-ADD3-2AD812A10B6E}">
      <dgm:prSet/>
      <dgm:spPr/>
      <dgm:t>
        <a:bodyPr/>
        <a:lstStyle/>
        <a:p>
          <a:endParaRPr lang="de-CH"/>
        </a:p>
      </dgm:t>
    </dgm:pt>
    <dgm:pt modelId="{32F1D191-DE48-47D5-842C-0461ACF6FD59}" type="sibTrans" cxnId="{9CDD94FA-C458-4A04-ADD3-2AD812A10B6E}">
      <dgm:prSet/>
      <dgm:spPr/>
      <dgm:t>
        <a:bodyPr/>
        <a:lstStyle/>
        <a:p>
          <a:endParaRPr lang="de-CH"/>
        </a:p>
      </dgm:t>
    </dgm:pt>
    <dgm:pt modelId="{ED692A91-4239-4043-8C77-49053336B535}">
      <dgm:prSet phldrT="[Text]" custT="1"/>
      <dgm:spPr/>
      <dgm:t>
        <a:bodyPr/>
        <a:lstStyle/>
        <a:p>
          <a:pPr marL="114300" marR="0" indent="0" algn="r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de-CH" sz="1400" dirty="0"/>
            <a:t>Organisation &amp; Auswertung Bezirks-Cup</a:t>
          </a:r>
        </a:p>
      </dgm:t>
    </dgm:pt>
    <dgm:pt modelId="{24EBD0FE-25DC-416E-A6F4-02B6EA0416B7}" type="parTrans" cxnId="{C57B6449-88E4-4252-9093-1A40EFC2E870}">
      <dgm:prSet/>
      <dgm:spPr/>
      <dgm:t>
        <a:bodyPr/>
        <a:lstStyle/>
        <a:p>
          <a:endParaRPr lang="de-CH"/>
        </a:p>
      </dgm:t>
    </dgm:pt>
    <dgm:pt modelId="{470EE70F-40F2-48AC-B82F-DFBF54346572}" type="sibTrans" cxnId="{C57B6449-88E4-4252-9093-1A40EFC2E870}">
      <dgm:prSet/>
      <dgm:spPr/>
      <dgm:t>
        <a:bodyPr/>
        <a:lstStyle/>
        <a:p>
          <a:endParaRPr lang="de-CH"/>
        </a:p>
      </dgm:t>
    </dgm:pt>
    <dgm:pt modelId="{19D30474-0F9F-4C22-97FD-F3E0A8EA515A}">
      <dgm:prSet phldrT="[Text]" custT="1"/>
      <dgm:spPr/>
      <dgm:t>
        <a:bodyPr/>
        <a:lstStyle/>
        <a:p>
          <a:r>
            <a:rPr lang="de-CH" sz="1400" dirty="0"/>
            <a:t>Elternabend </a:t>
          </a:r>
        </a:p>
      </dgm:t>
    </dgm:pt>
    <dgm:pt modelId="{C728A194-82FF-40C0-A088-739A81410835}" type="parTrans" cxnId="{8218AAB6-FCCA-4205-B1E8-8E285CEB2221}">
      <dgm:prSet/>
      <dgm:spPr/>
      <dgm:t>
        <a:bodyPr/>
        <a:lstStyle/>
        <a:p>
          <a:endParaRPr lang="de-CH"/>
        </a:p>
      </dgm:t>
    </dgm:pt>
    <dgm:pt modelId="{CBC83A2B-DD62-46E7-AC83-D9D6BA6557C6}" type="sibTrans" cxnId="{8218AAB6-FCCA-4205-B1E8-8E285CEB2221}">
      <dgm:prSet/>
      <dgm:spPr/>
      <dgm:t>
        <a:bodyPr/>
        <a:lstStyle/>
        <a:p>
          <a:endParaRPr lang="de-CH"/>
        </a:p>
      </dgm:t>
    </dgm:pt>
    <dgm:pt modelId="{1937D997-A84F-4941-B55E-CABE2E0AB90E}">
      <dgm:prSet phldrT="[Text]" custT="1"/>
      <dgm:spPr/>
      <dgm:t>
        <a:bodyPr anchor="b"/>
        <a:lstStyle/>
        <a:p>
          <a:r>
            <a:rPr lang="de-CH" sz="1400" dirty="0"/>
            <a:t>Training</a:t>
          </a:r>
        </a:p>
      </dgm:t>
    </dgm:pt>
    <dgm:pt modelId="{A6AE1BB7-510E-47C6-9F13-271BCA1BA086}" type="parTrans" cxnId="{B328B71F-A890-442D-85D9-83A848AE238D}">
      <dgm:prSet/>
      <dgm:spPr/>
      <dgm:t>
        <a:bodyPr/>
        <a:lstStyle/>
        <a:p>
          <a:endParaRPr lang="de-CH"/>
        </a:p>
      </dgm:t>
    </dgm:pt>
    <dgm:pt modelId="{0A463488-7D90-48B4-ABF0-10953749DCD4}" type="sibTrans" cxnId="{B328B71F-A890-442D-85D9-83A848AE238D}">
      <dgm:prSet/>
      <dgm:spPr/>
      <dgm:t>
        <a:bodyPr/>
        <a:lstStyle/>
        <a:p>
          <a:endParaRPr lang="de-CH"/>
        </a:p>
      </dgm:t>
    </dgm:pt>
    <dgm:pt modelId="{36F90BC6-BEF1-4031-9993-D65771D14F47}">
      <dgm:prSet phldrT="[Text]" custT="1"/>
      <dgm:spPr/>
      <dgm:t>
        <a:bodyPr anchor="b"/>
        <a:lstStyle/>
        <a:p>
          <a:r>
            <a:rPr lang="de-CH" sz="1400" dirty="0"/>
            <a:t>Rennbetreuung</a:t>
          </a:r>
        </a:p>
      </dgm:t>
    </dgm:pt>
    <dgm:pt modelId="{A4F49BEC-0CD5-4435-B4E9-11225E1C1583}" type="parTrans" cxnId="{6BAE1214-06C9-4793-8687-B9EAE04A5935}">
      <dgm:prSet/>
      <dgm:spPr/>
      <dgm:t>
        <a:bodyPr/>
        <a:lstStyle/>
        <a:p>
          <a:endParaRPr lang="de-CH"/>
        </a:p>
      </dgm:t>
    </dgm:pt>
    <dgm:pt modelId="{A6E855CD-86C3-481F-8A5F-60230ACB879A}" type="sibTrans" cxnId="{6BAE1214-06C9-4793-8687-B9EAE04A5935}">
      <dgm:prSet/>
      <dgm:spPr/>
      <dgm:t>
        <a:bodyPr/>
        <a:lstStyle/>
        <a:p>
          <a:endParaRPr lang="de-CH"/>
        </a:p>
      </dgm:t>
    </dgm:pt>
    <dgm:pt modelId="{F06661D1-4877-4B11-B5B0-6ADA6C92DB77}">
      <dgm:prSet phldrT="[Text]" custT="1"/>
      <dgm:spPr/>
      <dgm:t>
        <a:bodyPr anchor="b"/>
        <a:lstStyle/>
        <a:p>
          <a:pPr algn="r"/>
          <a:r>
            <a:rPr lang="de-CH" sz="1400" dirty="0"/>
            <a:t>Rennbetreuung</a:t>
          </a:r>
        </a:p>
      </dgm:t>
    </dgm:pt>
    <dgm:pt modelId="{DA0AA815-25A8-4F6B-A9F4-0759112EF95B}" type="parTrans" cxnId="{4A310606-6E54-4DD7-A0CA-62B18E33C7E2}">
      <dgm:prSet/>
      <dgm:spPr/>
      <dgm:t>
        <a:bodyPr/>
        <a:lstStyle/>
        <a:p>
          <a:endParaRPr lang="de-CH"/>
        </a:p>
      </dgm:t>
    </dgm:pt>
    <dgm:pt modelId="{723E7DF6-07FD-432E-9E0A-221A156231BE}" type="sibTrans" cxnId="{4A310606-6E54-4DD7-A0CA-62B18E33C7E2}">
      <dgm:prSet/>
      <dgm:spPr/>
      <dgm:t>
        <a:bodyPr/>
        <a:lstStyle/>
        <a:p>
          <a:endParaRPr lang="de-CH"/>
        </a:p>
      </dgm:t>
    </dgm:pt>
    <dgm:pt modelId="{976AEAD6-1609-4C72-9441-45515953DD05}">
      <dgm:prSet phldrT="[Text]" custT="1"/>
      <dgm:spPr/>
      <dgm:t>
        <a:bodyPr anchor="b"/>
        <a:lstStyle/>
        <a:p>
          <a:r>
            <a:rPr lang="de-CH" sz="1400" dirty="0"/>
            <a:t>Koordination Trainer</a:t>
          </a:r>
        </a:p>
      </dgm:t>
    </dgm:pt>
    <dgm:pt modelId="{77046563-D5A2-4420-BF13-FFF81CDC0EAD}" type="parTrans" cxnId="{2D3FD701-3477-4D83-92C0-1EC32A301E36}">
      <dgm:prSet/>
      <dgm:spPr/>
      <dgm:t>
        <a:bodyPr/>
        <a:lstStyle/>
        <a:p>
          <a:endParaRPr lang="de-CH"/>
        </a:p>
      </dgm:t>
    </dgm:pt>
    <dgm:pt modelId="{74EF0483-0325-4D4C-967F-8AE7A7F05EFD}" type="sibTrans" cxnId="{2D3FD701-3477-4D83-92C0-1EC32A301E36}">
      <dgm:prSet/>
      <dgm:spPr/>
      <dgm:t>
        <a:bodyPr/>
        <a:lstStyle/>
        <a:p>
          <a:endParaRPr lang="de-CH"/>
        </a:p>
      </dgm:t>
    </dgm:pt>
    <dgm:pt modelId="{A9B18915-A2E9-4153-BCF6-2AE32720338A}">
      <dgm:prSet phldrT="[Text]" custT="1"/>
      <dgm:spPr/>
      <dgm:t>
        <a:bodyPr anchor="b"/>
        <a:lstStyle/>
        <a:p>
          <a:pPr algn="r"/>
          <a:r>
            <a:rPr lang="de-CH" sz="1400" dirty="0"/>
            <a:t>Koordination Trainer</a:t>
          </a:r>
        </a:p>
      </dgm:t>
    </dgm:pt>
    <dgm:pt modelId="{54F60291-812F-435D-8727-A4CA4742E501}" type="parTrans" cxnId="{261735E8-0C03-4683-8BC5-5F4F8C9D40AA}">
      <dgm:prSet/>
      <dgm:spPr/>
      <dgm:t>
        <a:bodyPr/>
        <a:lstStyle/>
        <a:p>
          <a:endParaRPr lang="de-CH"/>
        </a:p>
      </dgm:t>
    </dgm:pt>
    <dgm:pt modelId="{76552AF8-91E3-45B5-88D5-9897DA8422A0}" type="sibTrans" cxnId="{261735E8-0C03-4683-8BC5-5F4F8C9D40AA}">
      <dgm:prSet/>
      <dgm:spPr/>
      <dgm:t>
        <a:bodyPr/>
        <a:lstStyle/>
        <a:p>
          <a:endParaRPr lang="de-CH"/>
        </a:p>
      </dgm:t>
    </dgm:pt>
    <dgm:pt modelId="{C6F74076-64B4-4D4C-9FDC-044442AA74A3}">
      <dgm:prSet phldrT="[Text]" custT="1"/>
      <dgm:spPr/>
      <dgm:t>
        <a:bodyPr anchor="b"/>
        <a:lstStyle/>
        <a:p>
          <a:r>
            <a:rPr lang="de-CH" sz="1400" dirty="0"/>
            <a:t>Meldevorschlag</a:t>
          </a:r>
        </a:p>
      </dgm:t>
    </dgm:pt>
    <dgm:pt modelId="{4DF80552-AB0B-4142-AD5E-35C620A7ACD6}" type="parTrans" cxnId="{7E055A42-7F0A-4A47-B5E2-2759504F3ED3}">
      <dgm:prSet/>
      <dgm:spPr/>
      <dgm:t>
        <a:bodyPr/>
        <a:lstStyle/>
        <a:p>
          <a:endParaRPr lang="de-CH"/>
        </a:p>
      </dgm:t>
    </dgm:pt>
    <dgm:pt modelId="{837B992C-E20B-41E9-B51B-0BE7202F5844}" type="sibTrans" cxnId="{7E055A42-7F0A-4A47-B5E2-2759504F3ED3}">
      <dgm:prSet/>
      <dgm:spPr/>
      <dgm:t>
        <a:bodyPr/>
        <a:lstStyle/>
        <a:p>
          <a:endParaRPr lang="de-CH"/>
        </a:p>
      </dgm:t>
    </dgm:pt>
    <dgm:pt modelId="{50443E27-6631-48B1-8B89-45F8BF6C3D59}">
      <dgm:prSet phldrT="[Text]" custT="1"/>
      <dgm:spPr/>
      <dgm:t>
        <a:bodyPr anchor="b"/>
        <a:lstStyle/>
        <a:p>
          <a:pPr algn="r"/>
          <a:r>
            <a:rPr lang="de-CH" sz="1400" dirty="0"/>
            <a:t>Meldevorschlag</a:t>
          </a:r>
        </a:p>
      </dgm:t>
    </dgm:pt>
    <dgm:pt modelId="{E6E200E4-883E-4A09-88F5-1D76918B70AC}" type="parTrans" cxnId="{72496649-1367-4AD4-97D7-B8CE62FC5B4D}">
      <dgm:prSet/>
      <dgm:spPr/>
      <dgm:t>
        <a:bodyPr/>
        <a:lstStyle/>
        <a:p>
          <a:endParaRPr lang="de-CH"/>
        </a:p>
      </dgm:t>
    </dgm:pt>
    <dgm:pt modelId="{01DABC6D-734F-4707-9809-6796BE3F6B48}" type="sibTrans" cxnId="{72496649-1367-4AD4-97D7-B8CE62FC5B4D}">
      <dgm:prSet/>
      <dgm:spPr/>
      <dgm:t>
        <a:bodyPr/>
        <a:lstStyle/>
        <a:p>
          <a:endParaRPr lang="de-CH"/>
        </a:p>
      </dgm:t>
    </dgm:pt>
    <dgm:pt modelId="{A1742C9E-FF5A-4F0A-9387-ABC59019EA14}">
      <dgm:prSet phldrT="[Text]" custT="1"/>
      <dgm:spPr/>
      <dgm:t>
        <a:bodyPr/>
        <a:lstStyle/>
        <a:p>
          <a:pPr algn="r"/>
          <a:r>
            <a:rPr lang="de-CH" sz="1400" dirty="0"/>
            <a:t>Wettkampfleiter Bezirksrennen</a:t>
          </a:r>
        </a:p>
      </dgm:t>
    </dgm:pt>
    <dgm:pt modelId="{F1452D50-013F-45BB-9645-FB0D3A67335A}" type="parTrans" cxnId="{888A258F-070E-4B05-BF3F-AAF6A5AAFADF}">
      <dgm:prSet/>
      <dgm:spPr/>
      <dgm:t>
        <a:bodyPr/>
        <a:lstStyle/>
        <a:p>
          <a:endParaRPr lang="de-CH"/>
        </a:p>
      </dgm:t>
    </dgm:pt>
    <dgm:pt modelId="{923396FA-042E-42EF-9DBA-1171E3452C4B}" type="sibTrans" cxnId="{888A258F-070E-4B05-BF3F-AAF6A5AAFADF}">
      <dgm:prSet/>
      <dgm:spPr/>
      <dgm:t>
        <a:bodyPr/>
        <a:lstStyle/>
        <a:p>
          <a:endParaRPr lang="de-CH"/>
        </a:p>
      </dgm:t>
    </dgm:pt>
    <dgm:pt modelId="{2E2690FD-73A2-435E-9E70-8B3C4FB8BBD0}">
      <dgm:prSet phldrT="[Text]" custT="1"/>
      <dgm:spPr/>
      <dgm:t>
        <a:bodyPr/>
        <a:lstStyle/>
        <a:p>
          <a:pPr marL="114300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sz="1400" dirty="0"/>
            <a:t>Teilnahme SVS- Besprechungen</a:t>
          </a:r>
        </a:p>
      </dgm:t>
    </dgm:pt>
    <dgm:pt modelId="{3CB1F479-44BC-4027-B4B7-5F12DC411722}" type="parTrans" cxnId="{7361862B-7BF9-4267-BE4E-4DC709601CFE}">
      <dgm:prSet/>
      <dgm:spPr/>
      <dgm:t>
        <a:bodyPr/>
        <a:lstStyle/>
        <a:p>
          <a:endParaRPr lang="de-CH"/>
        </a:p>
      </dgm:t>
    </dgm:pt>
    <dgm:pt modelId="{56EB5636-774B-48CE-A495-C8B689B052F8}" type="sibTrans" cxnId="{7361862B-7BF9-4267-BE4E-4DC709601CFE}">
      <dgm:prSet/>
      <dgm:spPr/>
      <dgm:t>
        <a:bodyPr/>
        <a:lstStyle/>
        <a:p>
          <a:endParaRPr lang="de-CH"/>
        </a:p>
      </dgm:t>
    </dgm:pt>
    <dgm:pt modelId="{6DCFFAB8-C22A-4899-AC7C-74A8D755A708}">
      <dgm:prSet phldrT="[Text]" custT="1"/>
      <dgm:spPr/>
      <dgm:t>
        <a:bodyPr/>
        <a:lstStyle/>
        <a:p>
          <a:pPr marL="114300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sz="1400"/>
            <a:t>Einladungen Training</a:t>
          </a:r>
          <a:endParaRPr lang="de-CH" sz="1400" dirty="0"/>
        </a:p>
      </dgm:t>
    </dgm:pt>
    <dgm:pt modelId="{944C43F7-CBD6-4395-B3CE-4AE345824231}" type="parTrans" cxnId="{24831BAA-FA0E-4FBB-9232-9FBE68F283FF}">
      <dgm:prSet/>
      <dgm:spPr/>
      <dgm:t>
        <a:bodyPr/>
        <a:lstStyle/>
        <a:p>
          <a:endParaRPr lang="de-CH"/>
        </a:p>
      </dgm:t>
    </dgm:pt>
    <dgm:pt modelId="{D8BB3636-B981-41B6-BAA8-C9999F9161DB}" type="sibTrans" cxnId="{24831BAA-FA0E-4FBB-9232-9FBE68F283FF}">
      <dgm:prSet/>
      <dgm:spPr/>
      <dgm:t>
        <a:bodyPr/>
        <a:lstStyle/>
        <a:p>
          <a:endParaRPr lang="de-CH"/>
        </a:p>
      </dgm:t>
    </dgm:pt>
    <dgm:pt modelId="{738E93B0-A6D5-4E29-B5DA-A7E4EFB60EB0}">
      <dgm:prSet phldrT="[Text]" custT="1"/>
      <dgm:spPr/>
      <dgm:t>
        <a:bodyPr anchor="b"/>
        <a:lstStyle/>
        <a:p>
          <a:r>
            <a:rPr lang="de-CH" sz="1400" dirty="0"/>
            <a:t>Lehrgangsplanung</a:t>
          </a:r>
        </a:p>
      </dgm:t>
    </dgm:pt>
    <dgm:pt modelId="{E3CC01B9-9F0F-4251-98E8-CA4DF9821F93}" type="parTrans" cxnId="{30C16BE8-EBDE-4A60-9F74-494F60DDDF72}">
      <dgm:prSet/>
      <dgm:spPr/>
      <dgm:t>
        <a:bodyPr/>
        <a:lstStyle/>
        <a:p>
          <a:endParaRPr lang="de-CH"/>
        </a:p>
      </dgm:t>
    </dgm:pt>
    <dgm:pt modelId="{79E77F9F-26C5-4635-958E-D5AF29A6A138}" type="sibTrans" cxnId="{30C16BE8-EBDE-4A60-9F74-494F60DDDF72}">
      <dgm:prSet/>
      <dgm:spPr/>
      <dgm:t>
        <a:bodyPr/>
        <a:lstStyle/>
        <a:p>
          <a:endParaRPr lang="de-CH"/>
        </a:p>
      </dgm:t>
    </dgm:pt>
    <dgm:pt modelId="{EBDED603-88FE-4E2E-B339-E1B407BB012A}">
      <dgm:prSet phldrT="[Text]" custT="1"/>
      <dgm:spPr/>
      <dgm:t>
        <a:bodyPr/>
        <a:lstStyle/>
        <a:p>
          <a:pPr marL="114300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sz="1400" dirty="0"/>
            <a:t>Koordination Busse für Lehrgänge</a:t>
          </a:r>
        </a:p>
      </dgm:t>
    </dgm:pt>
    <dgm:pt modelId="{977D75AB-ADA8-49AA-9512-52969DEA745E}" type="parTrans" cxnId="{4FBD3911-FC03-45EF-A2EE-C6F0452E71C4}">
      <dgm:prSet/>
      <dgm:spPr/>
      <dgm:t>
        <a:bodyPr/>
        <a:lstStyle/>
        <a:p>
          <a:endParaRPr lang="de-CH"/>
        </a:p>
      </dgm:t>
    </dgm:pt>
    <dgm:pt modelId="{D79B992E-EF14-4E54-AEC5-88362008669E}" type="sibTrans" cxnId="{4FBD3911-FC03-45EF-A2EE-C6F0452E71C4}">
      <dgm:prSet/>
      <dgm:spPr/>
      <dgm:t>
        <a:bodyPr/>
        <a:lstStyle/>
        <a:p>
          <a:endParaRPr lang="de-CH"/>
        </a:p>
      </dgm:t>
    </dgm:pt>
    <dgm:pt modelId="{4D2DEC17-21C2-40E1-A820-521473350324}">
      <dgm:prSet phldrT="[Text]" custT="1"/>
      <dgm:spPr/>
      <dgm:t>
        <a:bodyPr anchor="b"/>
        <a:lstStyle/>
        <a:p>
          <a:pPr algn="r"/>
          <a:r>
            <a:rPr lang="de-CH" sz="1400" dirty="0"/>
            <a:t>Training</a:t>
          </a:r>
        </a:p>
      </dgm:t>
    </dgm:pt>
    <dgm:pt modelId="{CB9A2AAD-6BA8-4C7E-9D19-94CD31E1688C}" type="parTrans" cxnId="{524928D2-66F2-4439-AF79-1BE26B0ACEA6}">
      <dgm:prSet/>
      <dgm:spPr/>
      <dgm:t>
        <a:bodyPr/>
        <a:lstStyle/>
        <a:p>
          <a:endParaRPr lang="de-CH"/>
        </a:p>
      </dgm:t>
    </dgm:pt>
    <dgm:pt modelId="{5A3FAA0A-CAE0-44DC-850B-E9AD6CAD0ABD}" type="sibTrans" cxnId="{524928D2-66F2-4439-AF79-1BE26B0ACEA6}">
      <dgm:prSet/>
      <dgm:spPr/>
      <dgm:t>
        <a:bodyPr/>
        <a:lstStyle/>
        <a:p>
          <a:endParaRPr lang="de-CH"/>
        </a:p>
      </dgm:t>
    </dgm:pt>
    <dgm:pt modelId="{0D76ABB5-2CF8-4D29-8EE0-36E08981E767}" type="pres">
      <dgm:prSet presAssocID="{398C5BAB-37DC-41F0-BAFE-99F1041F27C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1CF8828-E795-4B3D-873D-A8F8044A506C}" type="pres">
      <dgm:prSet presAssocID="{398C5BAB-37DC-41F0-BAFE-99F1041F27C4}" presName="children" presStyleCnt="0"/>
      <dgm:spPr/>
    </dgm:pt>
    <dgm:pt modelId="{D75AA9F2-E05F-4D02-BA80-AED677662C44}" type="pres">
      <dgm:prSet presAssocID="{398C5BAB-37DC-41F0-BAFE-99F1041F27C4}" presName="child1group" presStyleCnt="0"/>
      <dgm:spPr/>
    </dgm:pt>
    <dgm:pt modelId="{720BD2FC-2E74-464B-9B3C-6A2D19C5170C}" type="pres">
      <dgm:prSet presAssocID="{398C5BAB-37DC-41F0-BAFE-99F1041F27C4}" presName="child1" presStyleLbl="bgAcc1" presStyleIdx="0" presStyleCnt="4" custScaleX="181396" custScaleY="194081" custLinFactNeighborX="-1753"/>
      <dgm:spPr/>
      <dgm:t>
        <a:bodyPr/>
        <a:lstStyle/>
        <a:p>
          <a:endParaRPr lang="de-DE"/>
        </a:p>
      </dgm:t>
    </dgm:pt>
    <dgm:pt modelId="{18FD07C1-972C-491B-B420-DE4230FC7458}" type="pres">
      <dgm:prSet presAssocID="{398C5BAB-37DC-41F0-BAFE-99F1041F27C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8C5FD9C-F9F2-4EBE-B5D9-09CBB0718EE6}" type="pres">
      <dgm:prSet presAssocID="{398C5BAB-37DC-41F0-BAFE-99F1041F27C4}" presName="child2group" presStyleCnt="0"/>
      <dgm:spPr/>
    </dgm:pt>
    <dgm:pt modelId="{167021FA-7566-4910-A6DF-C14EA19B0019}" type="pres">
      <dgm:prSet presAssocID="{398C5BAB-37DC-41F0-BAFE-99F1041F27C4}" presName="child2" presStyleLbl="bgAcc1" presStyleIdx="1" presStyleCnt="4" custScaleX="205047" custScaleY="200128"/>
      <dgm:spPr/>
      <dgm:t>
        <a:bodyPr/>
        <a:lstStyle/>
        <a:p>
          <a:endParaRPr lang="de-DE"/>
        </a:p>
      </dgm:t>
    </dgm:pt>
    <dgm:pt modelId="{A1E8F090-269F-4FC8-AE73-A1A8D90F090B}" type="pres">
      <dgm:prSet presAssocID="{398C5BAB-37DC-41F0-BAFE-99F1041F27C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A4B2B49-0206-445B-9F30-D651B5FD9978}" type="pres">
      <dgm:prSet presAssocID="{398C5BAB-37DC-41F0-BAFE-99F1041F27C4}" presName="child3group" presStyleCnt="0"/>
      <dgm:spPr/>
    </dgm:pt>
    <dgm:pt modelId="{5F84C7BF-5018-45A2-9131-9E075490237D}" type="pres">
      <dgm:prSet presAssocID="{398C5BAB-37DC-41F0-BAFE-99F1041F27C4}" presName="child3" presStyleLbl="bgAcc1" presStyleIdx="2" presStyleCnt="4" custScaleX="204807" custScaleY="198695" custLinFactNeighborX="-162" custLinFactNeighborY="-2013"/>
      <dgm:spPr/>
      <dgm:t>
        <a:bodyPr/>
        <a:lstStyle/>
        <a:p>
          <a:endParaRPr lang="de-DE"/>
        </a:p>
      </dgm:t>
    </dgm:pt>
    <dgm:pt modelId="{ABE17235-60E5-4DB3-B221-34A80B6078A8}" type="pres">
      <dgm:prSet presAssocID="{398C5BAB-37DC-41F0-BAFE-99F1041F27C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5B711DE-0A9F-472F-843E-3C89F9E9F7A6}" type="pres">
      <dgm:prSet presAssocID="{398C5BAB-37DC-41F0-BAFE-99F1041F27C4}" presName="child4group" presStyleCnt="0"/>
      <dgm:spPr/>
    </dgm:pt>
    <dgm:pt modelId="{090FA422-4269-404A-BF00-81A34F5C99B1}" type="pres">
      <dgm:prSet presAssocID="{398C5BAB-37DC-41F0-BAFE-99F1041F27C4}" presName="child4" presStyleLbl="bgAcc1" presStyleIdx="3" presStyleCnt="4" custScaleX="184239" custScaleY="199290"/>
      <dgm:spPr/>
      <dgm:t>
        <a:bodyPr/>
        <a:lstStyle/>
        <a:p>
          <a:endParaRPr lang="de-DE"/>
        </a:p>
      </dgm:t>
    </dgm:pt>
    <dgm:pt modelId="{66CCFDE2-A69B-4584-98F0-80785AFA7C97}" type="pres">
      <dgm:prSet presAssocID="{398C5BAB-37DC-41F0-BAFE-99F1041F27C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DAAFACB-5A88-4BB4-88E3-4DF11A2B428D}" type="pres">
      <dgm:prSet presAssocID="{398C5BAB-37DC-41F0-BAFE-99F1041F27C4}" presName="childPlaceholder" presStyleCnt="0"/>
      <dgm:spPr/>
    </dgm:pt>
    <dgm:pt modelId="{B85CD6DC-0A92-4243-802B-BEBA9667BEE3}" type="pres">
      <dgm:prSet presAssocID="{398C5BAB-37DC-41F0-BAFE-99F1041F27C4}" presName="circle" presStyleCnt="0"/>
      <dgm:spPr/>
    </dgm:pt>
    <dgm:pt modelId="{95ED6D12-E3FB-489F-BABC-0670C5A63663}" type="pres">
      <dgm:prSet presAssocID="{398C5BAB-37DC-41F0-BAFE-99F1041F27C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68B2122-9A6C-49D0-A2D9-12E988BB651F}" type="pres">
      <dgm:prSet presAssocID="{398C5BAB-37DC-41F0-BAFE-99F1041F27C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9D98405-6287-438A-99DD-D4C77314E25A}" type="pres">
      <dgm:prSet presAssocID="{398C5BAB-37DC-41F0-BAFE-99F1041F27C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805A323-D479-4B0B-A9EA-27E7DF59DE9E}" type="pres">
      <dgm:prSet presAssocID="{398C5BAB-37DC-41F0-BAFE-99F1041F27C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912048-F010-45F3-A569-ECD0B424088E}" type="pres">
      <dgm:prSet presAssocID="{398C5BAB-37DC-41F0-BAFE-99F1041F27C4}" presName="quadrantPlaceholder" presStyleCnt="0"/>
      <dgm:spPr/>
    </dgm:pt>
    <dgm:pt modelId="{B7C10311-4D0C-473F-8152-2CFBF5149E3A}" type="pres">
      <dgm:prSet presAssocID="{398C5BAB-37DC-41F0-BAFE-99F1041F27C4}" presName="center1" presStyleLbl="fgShp" presStyleIdx="0" presStyleCnt="2"/>
      <dgm:spPr/>
    </dgm:pt>
    <dgm:pt modelId="{E6BF7D95-C1F1-4845-BD1D-622FE1F62F85}" type="pres">
      <dgm:prSet presAssocID="{398C5BAB-37DC-41F0-BAFE-99F1041F27C4}" presName="center2" presStyleLbl="fgShp" presStyleIdx="1" presStyleCnt="2"/>
      <dgm:spPr/>
    </dgm:pt>
  </dgm:ptLst>
  <dgm:cxnLst>
    <dgm:cxn modelId="{C6650AE5-A03F-4BC2-9807-11FFCE44E53F}" srcId="{BA7B3B0C-08E5-4C97-AACC-773E8FB2FE38}" destId="{E7D7598E-B8BD-47B3-AC4B-D7CEB728F0F4}" srcOrd="2" destOrd="0" parTransId="{A633316B-7A4D-49A5-9206-4D27EEDECBC3}" sibTransId="{716B9F77-6A5D-43A8-8269-E2B564C9AB94}"/>
    <dgm:cxn modelId="{B4C2BD31-4EF4-453E-8B4E-6EF82F2D2E20}" type="presOf" srcId="{99B8C0BA-3D5E-4948-A38E-AC84A1494CCA}" destId="{5F84C7BF-5018-45A2-9131-9E075490237D}" srcOrd="0" destOrd="6" presId="urn:microsoft.com/office/officeart/2005/8/layout/cycle4"/>
    <dgm:cxn modelId="{C57B6449-88E4-4252-9093-1A40EFC2E870}" srcId="{372B80B7-33AF-46F5-A7FA-9E9394151A58}" destId="{ED692A91-4239-4043-8C77-49053336B535}" srcOrd="2" destOrd="0" parTransId="{24EBD0FE-25DC-416E-A6F4-02B6EA0416B7}" sibTransId="{470EE70F-40F2-48AC-B82F-DFBF54346572}"/>
    <dgm:cxn modelId="{B1C26050-3305-430D-B10C-FDD2F20D4F15}" srcId="{398C5BAB-37DC-41F0-BAFE-99F1041F27C4}" destId="{B55D3310-2FA0-457B-905A-78299904978F}" srcOrd="0" destOrd="0" parTransId="{0FA4E2D5-68A5-4E51-8FF0-79DDB8DD86B6}" sibTransId="{5BDB4E39-0B8E-4816-8C6E-BCD36AF4BA58}"/>
    <dgm:cxn modelId="{7CADD5EA-AE08-4405-9796-CE81B7B8FCD9}" type="presOf" srcId="{1382EE7F-A8E4-45BE-84C9-9481AD7BFDC1}" destId="{66CCFDE2-A69B-4584-98F0-80785AFA7C97}" srcOrd="1" destOrd="5" presId="urn:microsoft.com/office/officeart/2005/8/layout/cycle4"/>
    <dgm:cxn modelId="{3FA6AD77-1136-4E4C-8693-3BE4BFC6656A}" srcId="{55DAF91A-1481-44FF-9799-C5F940332EEE}" destId="{C2BA43AB-582A-49A0-9575-8728A2DD9BB4}" srcOrd="4" destOrd="0" parTransId="{1E769F29-9885-49F3-ABAA-1C701F3550E1}" sibTransId="{35374E0E-7858-4DAE-865F-463273C8475F}"/>
    <dgm:cxn modelId="{283B4DD3-BC22-4A72-8F39-4BD516514586}" type="presOf" srcId="{EBDED603-88FE-4E2E-B339-E1B407BB012A}" destId="{167021FA-7566-4910-A6DF-C14EA19B0019}" srcOrd="0" destOrd="0" presId="urn:microsoft.com/office/officeart/2005/8/layout/cycle4"/>
    <dgm:cxn modelId="{0728FC95-0692-4260-9F8A-F64AF70EB121}" srcId="{55DAF91A-1481-44FF-9799-C5F940332EEE}" destId="{AF9609F7-7C3D-46B9-95DE-2B750711A630}" srcOrd="2" destOrd="0" parTransId="{30C2965D-689A-4AE0-9C01-C1419BF0C585}" sibTransId="{A3D0B2CC-0FD7-4397-B273-E3C457FA569F}"/>
    <dgm:cxn modelId="{FACFB395-A469-4797-9694-3078291C70C1}" type="presOf" srcId="{C6F74076-64B4-4D4C-9FDC-044442AA74A3}" destId="{66CCFDE2-A69B-4584-98F0-80785AFA7C97}" srcOrd="1" destOrd="6" presId="urn:microsoft.com/office/officeart/2005/8/layout/cycle4"/>
    <dgm:cxn modelId="{202C7EA0-0999-4F71-9197-F7F11785806C}" type="presOf" srcId="{ED692A91-4239-4043-8C77-49053336B535}" destId="{167021FA-7566-4910-A6DF-C14EA19B0019}" srcOrd="0" destOrd="2" presId="urn:microsoft.com/office/officeart/2005/8/layout/cycle4"/>
    <dgm:cxn modelId="{30C16BE8-EBDE-4A60-9F74-494F60DDDF72}" srcId="{BA7B3B0C-08E5-4C97-AACC-773E8FB2FE38}" destId="{738E93B0-A6D5-4E29-B5DA-A7E4EFB60EB0}" srcOrd="3" destOrd="0" parTransId="{E3CC01B9-9F0F-4251-98E8-CA4DF9821F93}" sibTransId="{79E77F9F-26C5-4635-958E-D5AF29A6A138}"/>
    <dgm:cxn modelId="{FB05A2DE-AFEF-4AC4-8352-25853F563AC1}" srcId="{398C5BAB-37DC-41F0-BAFE-99F1041F27C4}" destId="{372B80B7-33AF-46F5-A7FA-9E9394151A58}" srcOrd="1" destOrd="0" parTransId="{15BBE369-AEA2-4701-A467-E5E566746C8A}" sibTransId="{E7C6953C-AF58-4D7F-AD78-E91D34E1D512}"/>
    <dgm:cxn modelId="{09FAF38B-1DC3-4930-AE51-4878F1813023}" type="presOf" srcId="{1382EE7F-A8E4-45BE-84C9-9481AD7BFDC1}" destId="{090FA422-4269-404A-BF00-81A34F5C99B1}" srcOrd="0" destOrd="5" presId="urn:microsoft.com/office/officeart/2005/8/layout/cycle4"/>
    <dgm:cxn modelId="{155C9B30-260C-4CE6-A820-13E258341464}" srcId="{B55D3310-2FA0-457B-905A-78299904978F}" destId="{49D2E6DC-13EC-4040-861A-43BECE38D6EF}" srcOrd="1" destOrd="0" parTransId="{2DE34EFA-EAE3-452F-9A4F-39FD9DB2D8A2}" sibTransId="{2B3D4F47-4567-4F37-BFCB-FE6042A0062E}"/>
    <dgm:cxn modelId="{2C1BD82A-D2A5-4452-8481-416CA723EAC4}" type="presOf" srcId="{4D2DEC17-21C2-40E1-A820-521473350324}" destId="{5F84C7BF-5018-45A2-9131-9E075490237D}" srcOrd="0" destOrd="0" presId="urn:microsoft.com/office/officeart/2005/8/layout/cycle4"/>
    <dgm:cxn modelId="{A7A1FDC0-CF33-4BB3-BB6C-37C4386C5F24}" type="presOf" srcId="{2E2690FD-73A2-435E-9E70-8B3C4FB8BBD0}" destId="{A1E8F090-269F-4FC8-AE73-A1A8D90F090B}" srcOrd="1" destOrd="3" presId="urn:microsoft.com/office/officeart/2005/8/layout/cycle4"/>
    <dgm:cxn modelId="{D9636BA5-2DCF-4A9F-AEA6-D0633C57FAE2}" type="presOf" srcId="{F06661D1-4877-4B11-B5B0-6ADA6C92DB77}" destId="{ABE17235-60E5-4DB3-B221-34A80B6078A8}" srcOrd="1" destOrd="1" presId="urn:microsoft.com/office/officeart/2005/8/layout/cycle4"/>
    <dgm:cxn modelId="{5EFB58D7-B52F-42CC-8117-86B90D0C569A}" type="presOf" srcId="{AF9609F7-7C3D-46B9-95DE-2B750711A630}" destId="{5F84C7BF-5018-45A2-9131-9E075490237D}" srcOrd="0" destOrd="2" presId="urn:microsoft.com/office/officeart/2005/8/layout/cycle4"/>
    <dgm:cxn modelId="{D588BC3C-3303-4542-A509-7378678DAAB1}" type="presOf" srcId="{AE029D87-B7BF-4BA5-A679-A7C976ADAB12}" destId="{720BD2FC-2E74-464B-9B3C-6A2D19C5170C}" srcOrd="0" destOrd="3" presId="urn:microsoft.com/office/officeart/2005/8/layout/cycle4"/>
    <dgm:cxn modelId="{90EDAA16-DDC3-463B-8704-457FA0FEB391}" type="presOf" srcId="{E7D7598E-B8BD-47B3-AC4B-D7CEB728F0F4}" destId="{66CCFDE2-A69B-4584-98F0-80785AFA7C97}" srcOrd="1" destOrd="2" presId="urn:microsoft.com/office/officeart/2005/8/layout/cycle4"/>
    <dgm:cxn modelId="{FFDDB185-957A-4C8A-9C41-2FA9B4E6C68D}" type="presOf" srcId="{36F90BC6-BEF1-4031-9993-D65771D14F47}" destId="{090FA422-4269-404A-BF00-81A34F5C99B1}" srcOrd="0" destOrd="1" presId="urn:microsoft.com/office/officeart/2005/8/layout/cycle4"/>
    <dgm:cxn modelId="{29776A5D-F101-4E27-9877-6E5B0CB7DD79}" type="presOf" srcId="{E641FBE9-4D65-48F7-80DC-5A297D89073B}" destId="{18FD07C1-972C-491B-B420-DE4230FC7458}" srcOrd="1" destOrd="4" presId="urn:microsoft.com/office/officeart/2005/8/layout/cycle4"/>
    <dgm:cxn modelId="{39BB0060-F1C5-4F34-B324-C8D4891ABB0E}" type="presOf" srcId="{EBDED603-88FE-4E2E-B339-E1B407BB012A}" destId="{A1E8F090-269F-4FC8-AE73-A1A8D90F090B}" srcOrd="1" destOrd="0" presId="urn:microsoft.com/office/officeart/2005/8/layout/cycle4"/>
    <dgm:cxn modelId="{D481EEA4-27B5-47DA-9967-546D714EBFEA}" srcId="{BA7B3B0C-08E5-4C97-AACC-773E8FB2FE38}" destId="{EA24AAC6-D7BF-4D92-B227-B1AA4241EC79}" srcOrd="7" destOrd="0" parTransId="{194F1C4A-9B2E-4592-ABEA-55140C293A1F}" sibTransId="{F35BB056-BFEF-4A22-863E-DBE72D276A4D}"/>
    <dgm:cxn modelId="{2D3FD701-3477-4D83-92C0-1EC32A301E36}" srcId="{BA7B3B0C-08E5-4C97-AACC-773E8FB2FE38}" destId="{976AEAD6-1609-4C72-9441-45515953DD05}" srcOrd="4" destOrd="0" parTransId="{77046563-D5A2-4420-BF13-FFF81CDC0EAD}" sibTransId="{74EF0483-0325-4D4C-967F-8AE7A7F05EFD}"/>
    <dgm:cxn modelId="{06081749-4457-43EE-9F6C-993E547F703B}" type="presOf" srcId="{976AEAD6-1609-4C72-9441-45515953DD05}" destId="{66CCFDE2-A69B-4584-98F0-80785AFA7C97}" srcOrd="1" destOrd="4" presId="urn:microsoft.com/office/officeart/2005/8/layout/cycle4"/>
    <dgm:cxn modelId="{8218AAB6-FCCA-4205-B1E8-8E285CEB2221}" srcId="{B55D3310-2FA0-457B-905A-78299904978F}" destId="{19D30474-0F9F-4C22-97FD-F3E0A8EA515A}" srcOrd="2" destOrd="0" parTransId="{C728A194-82FF-40C0-A088-739A81410835}" sibTransId="{CBC83A2B-DD62-46E7-AC83-D9D6BA6557C6}"/>
    <dgm:cxn modelId="{77CE4F68-9D06-486F-BDE3-2FCDDB4787B8}" type="presOf" srcId="{B55D3310-2FA0-457B-905A-78299904978F}" destId="{95ED6D12-E3FB-489F-BABC-0670C5A63663}" srcOrd="0" destOrd="0" presId="urn:microsoft.com/office/officeart/2005/8/layout/cycle4"/>
    <dgm:cxn modelId="{B328B71F-A890-442D-85D9-83A848AE238D}" srcId="{BA7B3B0C-08E5-4C97-AACC-773E8FB2FE38}" destId="{1937D997-A84F-4941-B55E-CABE2E0AB90E}" srcOrd="0" destOrd="0" parTransId="{A6AE1BB7-510E-47C6-9F13-271BCA1BA086}" sibTransId="{0A463488-7D90-48B4-ABF0-10953749DCD4}"/>
    <dgm:cxn modelId="{12FD0A45-E46F-4DC2-95F1-A526B45589AA}" type="presOf" srcId="{19D30474-0F9F-4C22-97FD-F3E0A8EA515A}" destId="{720BD2FC-2E74-464B-9B3C-6A2D19C5170C}" srcOrd="0" destOrd="2" presId="urn:microsoft.com/office/officeart/2005/8/layout/cycle4"/>
    <dgm:cxn modelId="{24E09FF4-60FB-40AE-80D3-DCD1DCDD0BE8}" type="presOf" srcId="{730F3997-7BA1-4BEC-A7D5-68290AEC97E5}" destId="{A1E8F090-269F-4FC8-AE73-A1A8D90F090B}" srcOrd="1" destOrd="1" presId="urn:microsoft.com/office/officeart/2005/8/layout/cycle4"/>
    <dgm:cxn modelId="{243B97C1-1A30-48CF-A219-B86F416F6451}" type="presOf" srcId="{C6F74076-64B4-4D4C-9FDC-044442AA74A3}" destId="{090FA422-4269-404A-BF00-81A34F5C99B1}" srcOrd="0" destOrd="6" presId="urn:microsoft.com/office/officeart/2005/8/layout/cycle4"/>
    <dgm:cxn modelId="{FA88F445-A829-4670-A916-741CE2FFF23C}" type="presOf" srcId="{ED692A91-4239-4043-8C77-49053336B535}" destId="{A1E8F090-269F-4FC8-AE73-A1A8D90F090B}" srcOrd="1" destOrd="2" presId="urn:microsoft.com/office/officeart/2005/8/layout/cycle4"/>
    <dgm:cxn modelId="{1E867999-4DA5-4A4B-B55E-AA656AB9C27B}" type="presOf" srcId="{0BBDEE5D-463F-4B79-B37F-B6E7FFB7275F}" destId="{18FD07C1-972C-491B-B420-DE4230FC7458}" srcOrd="1" destOrd="0" presId="urn:microsoft.com/office/officeart/2005/8/layout/cycle4"/>
    <dgm:cxn modelId="{34C06343-E232-4223-9156-6010F78D8A7D}" type="presOf" srcId="{49D2E6DC-13EC-4040-861A-43BECE38D6EF}" destId="{720BD2FC-2E74-464B-9B3C-6A2D19C5170C}" srcOrd="0" destOrd="1" presId="urn:microsoft.com/office/officeart/2005/8/layout/cycle4"/>
    <dgm:cxn modelId="{9E359939-B713-4FFA-AEC8-974758B2E36D}" type="presOf" srcId="{6DCFFAB8-C22A-4899-AC7C-74A8D755A708}" destId="{167021FA-7566-4910-A6DF-C14EA19B0019}" srcOrd="0" destOrd="4" presId="urn:microsoft.com/office/officeart/2005/8/layout/cycle4"/>
    <dgm:cxn modelId="{0A4CAF86-F2FD-4A8C-8C7F-CFFFCA27FED0}" type="presOf" srcId="{730F3997-7BA1-4BEC-A7D5-68290AEC97E5}" destId="{167021FA-7566-4910-A6DF-C14EA19B0019}" srcOrd="0" destOrd="1" presId="urn:microsoft.com/office/officeart/2005/8/layout/cycle4"/>
    <dgm:cxn modelId="{888A258F-070E-4B05-BF3F-AAF6A5AAFADF}" srcId="{55DAF91A-1481-44FF-9799-C5F940332EEE}" destId="{A1742C9E-FF5A-4F0A-9387-ABC59019EA14}" srcOrd="7" destOrd="0" parTransId="{F1452D50-013F-45BB-9645-FB0D3A67335A}" sibTransId="{923396FA-042E-42EF-9DBA-1171E3452C4B}"/>
    <dgm:cxn modelId="{E75E3A5F-3EFD-42C2-BE11-C9D78143F40D}" srcId="{55DAF91A-1481-44FF-9799-C5F940332EEE}" destId="{99B8C0BA-3D5E-4948-A38E-AC84A1494CCA}" srcOrd="6" destOrd="0" parTransId="{0FEF0370-6F5F-4C66-B471-D0751E32D02B}" sibTransId="{3E0DDDB3-D4CA-45B0-A78C-DDF972944145}"/>
    <dgm:cxn modelId="{B2BDFD95-67EE-4217-AFF4-B2041D518A5D}" type="presOf" srcId="{E7D7598E-B8BD-47B3-AC4B-D7CEB728F0F4}" destId="{090FA422-4269-404A-BF00-81A34F5C99B1}" srcOrd="0" destOrd="2" presId="urn:microsoft.com/office/officeart/2005/8/layout/cycle4"/>
    <dgm:cxn modelId="{524928D2-66F2-4439-AF79-1BE26B0ACEA6}" srcId="{55DAF91A-1481-44FF-9799-C5F940332EEE}" destId="{4D2DEC17-21C2-40E1-A820-521473350324}" srcOrd="0" destOrd="0" parTransId="{CB9A2AAD-6BA8-4C7E-9D19-94CD31E1688C}" sibTransId="{5A3FAA0A-CAE0-44DC-850B-E9AD6CAD0ABD}"/>
    <dgm:cxn modelId="{A00156EA-FBC4-4CAE-84AA-3BDA8BADCFEF}" type="presOf" srcId="{738E93B0-A6D5-4E29-B5DA-A7E4EFB60EB0}" destId="{66CCFDE2-A69B-4584-98F0-80785AFA7C97}" srcOrd="1" destOrd="3" presId="urn:microsoft.com/office/officeart/2005/8/layout/cycle4"/>
    <dgm:cxn modelId="{F31B61A5-4B6F-449E-B418-786F4BCA6E40}" type="presOf" srcId="{50443E27-6631-48B1-8B89-45F8BF6C3D59}" destId="{ABE17235-60E5-4DB3-B221-34A80B6078A8}" srcOrd="1" destOrd="5" presId="urn:microsoft.com/office/officeart/2005/8/layout/cycle4"/>
    <dgm:cxn modelId="{AC2D0E3A-620B-412F-A648-405463FE0971}" type="presOf" srcId="{2E2690FD-73A2-435E-9E70-8B3C4FB8BBD0}" destId="{167021FA-7566-4910-A6DF-C14EA19B0019}" srcOrd="0" destOrd="3" presId="urn:microsoft.com/office/officeart/2005/8/layout/cycle4"/>
    <dgm:cxn modelId="{C35561D9-C4A1-41F3-8219-6A69508BBBCF}" type="presOf" srcId="{C2BA43AB-582A-49A0-9575-8728A2DD9BB4}" destId="{5F84C7BF-5018-45A2-9131-9E075490237D}" srcOrd="0" destOrd="4" presId="urn:microsoft.com/office/officeart/2005/8/layout/cycle4"/>
    <dgm:cxn modelId="{0306733D-C328-4CB7-80FB-1788EB5E7BC2}" type="presOf" srcId="{A1742C9E-FF5A-4F0A-9387-ABC59019EA14}" destId="{5F84C7BF-5018-45A2-9131-9E075490237D}" srcOrd="0" destOrd="7" presId="urn:microsoft.com/office/officeart/2005/8/layout/cycle4"/>
    <dgm:cxn modelId="{CA3D69DA-3C4E-40E1-9849-EB385F985568}" srcId="{BA7B3B0C-08E5-4C97-AACC-773E8FB2FE38}" destId="{1382EE7F-A8E4-45BE-84C9-9481AD7BFDC1}" srcOrd="5" destOrd="0" parTransId="{66A51633-DEB9-498E-B0B0-7F13DC3DE28E}" sibTransId="{E8BD7358-8AC4-4996-B70A-88361168DC46}"/>
    <dgm:cxn modelId="{BED22F7B-F305-4C25-90E7-E50824751CBA}" type="presOf" srcId="{36F90BC6-BEF1-4031-9993-D65771D14F47}" destId="{66CCFDE2-A69B-4584-98F0-80785AFA7C97}" srcOrd="1" destOrd="1" presId="urn:microsoft.com/office/officeart/2005/8/layout/cycle4"/>
    <dgm:cxn modelId="{9D39E18D-C0A6-4802-AA87-A2847E502F99}" type="presOf" srcId="{6DCFFAB8-C22A-4899-AC7C-74A8D755A708}" destId="{A1E8F090-269F-4FC8-AE73-A1A8D90F090B}" srcOrd="1" destOrd="4" presId="urn:microsoft.com/office/officeart/2005/8/layout/cycle4"/>
    <dgm:cxn modelId="{6D12CD58-3BD7-4D8B-AF21-6908D5A9537E}" type="presOf" srcId="{55DAF91A-1481-44FF-9799-C5F940332EEE}" destId="{89D98405-6287-438A-99DD-D4C77314E25A}" srcOrd="0" destOrd="0" presId="urn:microsoft.com/office/officeart/2005/8/layout/cycle4"/>
    <dgm:cxn modelId="{AB03730E-65DC-42EB-911D-FC2766DF41AD}" type="presOf" srcId="{372B80B7-33AF-46F5-A7FA-9E9394151A58}" destId="{D68B2122-9A6C-49D0-A2D9-12E988BB651F}" srcOrd="0" destOrd="0" presId="urn:microsoft.com/office/officeart/2005/8/layout/cycle4"/>
    <dgm:cxn modelId="{F69A3674-FED0-4342-96AB-639DBB44877A}" type="presOf" srcId="{0BBDEE5D-463F-4B79-B37F-B6E7FFB7275F}" destId="{720BD2FC-2E74-464B-9B3C-6A2D19C5170C}" srcOrd="0" destOrd="0" presId="urn:microsoft.com/office/officeart/2005/8/layout/cycle4"/>
    <dgm:cxn modelId="{AFB69079-451D-409B-9E6D-7FD4A791F9A7}" type="presOf" srcId="{A9B18915-A2E9-4153-BCF6-2AE32720338A}" destId="{ABE17235-60E5-4DB3-B221-34A80B6078A8}" srcOrd="1" destOrd="3" presId="urn:microsoft.com/office/officeart/2005/8/layout/cycle4"/>
    <dgm:cxn modelId="{72496649-1367-4AD4-97D7-B8CE62FC5B4D}" srcId="{55DAF91A-1481-44FF-9799-C5F940332EEE}" destId="{50443E27-6631-48B1-8B89-45F8BF6C3D59}" srcOrd="5" destOrd="0" parTransId="{E6E200E4-883E-4A09-88F5-1D76918B70AC}" sibTransId="{01DABC6D-734F-4707-9809-6796BE3F6B48}"/>
    <dgm:cxn modelId="{B4F49C5F-9908-4F91-963D-76C59DF4C781}" type="presOf" srcId="{AF9609F7-7C3D-46B9-95DE-2B750711A630}" destId="{ABE17235-60E5-4DB3-B221-34A80B6078A8}" srcOrd="1" destOrd="2" presId="urn:microsoft.com/office/officeart/2005/8/layout/cycle4"/>
    <dgm:cxn modelId="{6BAE1214-06C9-4793-8687-B9EAE04A5935}" srcId="{BA7B3B0C-08E5-4C97-AACC-773E8FB2FE38}" destId="{36F90BC6-BEF1-4031-9993-D65771D14F47}" srcOrd="1" destOrd="0" parTransId="{A4F49BEC-0CD5-4435-B4E9-11225E1C1583}" sibTransId="{A6E855CD-86C3-481F-8A5F-60230ACB879A}"/>
    <dgm:cxn modelId="{4B32A91B-CFAA-4936-AED0-5B11648809D3}" type="presOf" srcId="{976AEAD6-1609-4C72-9441-45515953DD05}" destId="{090FA422-4269-404A-BF00-81A34F5C99B1}" srcOrd="0" destOrd="4" presId="urn:microsoft.com/office/officeart/2005/8/layout/cycle4"/>
    <dgm:cxn modelId="{B53A2CC7-8214-4C31-9BC3-87A199A6709B}" srcId="{B55D3310-2FA0-457B-905A-78299904978F}" destId="{AE029D87-B7BF-4BA5-A679-A7C976ADAB12}" srcOrd="3" destOrd="0" parTransId="{0B633546-31C7-4A82-A8D3-5882E3E39B86}" sibTransId="{C730915B-A41F-4A1C-B5E9-6AC47F1EC0C6}"/>
    <dgm:cxn modelId="{F65D1CDB-809D-4319-B5BE-6A2F62DD63D6}" srcId="{398C5BAB-37DC-41F0-BAFE-99F1041F27C4}" destId="{BA7B3B0C-08E5-4C97-AACC-773E8FB2FE38}" srcOrd="3" destOrd="0" parTransId="{1595D79C-5D4B-411C-8726-0BC7E47D78C2}" sibTransId="{348176DD-3C2A-42A6-BEA5-E7462821ADD1}"/>
    <dgm:cxn modelId="{9CDD94FA-C458-4A04-ADD3-2AD812A10B6E}" srcId="{B55D3310-2FA0-457B-905A-78299904978F}" destId="{E641FBE9-4D65-48F7-80DC-5A297D89073B}" srcOrd="4" destOrd="0" parTransId="{802B6378-7984-4AAD-B313-6131D6E119EB}" sibTransId="{32F1D191-DE48-47D5-842C-0461ACF6FD59}"/>
    <dgm:cxn modelId="{1785B124-470D-4638-A8F9-7BEFAACDEEC2}" type="presOf" srcId="{398C5BAB-37DC-41F0-BAFE-99F1041F27C4}" destId="{0D76ABB5-2CF8-4D29-8EE0-36E08981E767}" srcOrd="0" destOrd="0" presId="urn:microsoft.com/office/officeart/2005/8/layout/cycle4"/>
    <dgm:cxn modelId="{6E0CE4C2-2AF9-4505-8DB1-40D3F280C6F3}" type="presOf" srcId="{1937D997-A84F-4941-B55E-CABE2E0AB90E}" destId="{090FA422-4269-404A-BF00-81A34F5C99B1}" srcOrd="0" destOrd="0" presId="urn:microsoft.com/office/officeart/2005/8/layout/cycle4"/>
    <dgm:cxn modelId="{D344C3D8-5200-42A3-9657-D8E84E8FB7C5}" type="presOf" srcId="{4D2DEC17-21C2-40E1-A820-521473350324}" destId="{ABE17235-60E5-4DB3-B221-34A80B6078A8}" srcOrd="1" destOrd="0" presId="urn:microsoft.com/office/officeart/2005/8/layout/cycle4"/>
    <dgm:cxn modelId="{D7B7124C-64E2-47B0-93C7-F5F0BDC7D916}" srcId="{372B80B7-33AF-46F5-A7FA-9E9394151A58}" destId="{730F3997-7BA1-4BEC-A7D5-68290AEC97E5}" srcOrd="1" destOrd="0" parTransId="{6571EC2D-0A7F-4175-A861-C8A31A96EEC1}" sibTransId="{3C5E5CFF-7543-465B-A715-67EEA42CE2F7}"/>
    <dgm:cxn modelId="{E5B8A19B-AEC7-4621-BC84-6D141D55E024}" type="presOf" srcId="{AE029D87-B7BF-4BA5-A679-A7C976ADAB12}" destId="{18FD07C1-972C-491B-B420-DE4230FC7458}" srcOrd="1" destOrd="3" presId="urn:microsoft.com/office/officeart/2005/8/layout/cycle4"/>
    <dgm:cxn modelId="{85323E40-2665-4A77-84CA-283B2EC08622}" srcId="{B55D3310-2FA0-457B-905A-78299904978F}" destId="{0BBDEE5D-463F-4B79-B37F-B6E7FFB7275F}" srcOrd="0" destOrd="0" parTransId="{A74D4257-1354-4B6E-8EF5-27D805FF66D1}" sibTransId="{A092CAAA-2FD4-4F76-A5BE-B7D1E59528C2}"/>
    <dgm:cxn modelId="{2DA15742-1B1E-4CD7-B6AF-E7906E204AEE}" type="presOf" srcId="{E641FBE9-4D65-48F7-80DC-5A297D89073B}" destId="{720BD2FC-2E74-464B-9B3C-6A2D19C5170C}" srcOrd="0" destOrd="4" presId="urn:microsoft.com/office/officeart/2005/8/layout/cycle4"/>
    <dgm:cxn modelId="{4A310606-6E54-4DD7-A0CA-62B18E33C7E2}" srcId="{55DAF91A-1481-44FF-9799-C5F940332EEE}" destId="{F06661D1-4877-4B11-B5B0-6ADA6C92DB77}" srcOrd="1" destOrd="0" parTransId="{DA0AA815-25A8-4F6B-A9F4-0759112EF95B}" sibTransId="{723E7DF6-07FD-432E-9E0A-221A156231BE}"/>
    <dgm:cxn modelId="{16E71B65-BA53-4AB1-AD21-6DB3474F4FE6}" srcId="{398C5BAB-37DC-41F0-BAFE-99F1041F27C4}" destId="{55DAF91A-1481-44FF-9799-C5F940332EEE}" srcOrd="2" destOrd="0" parTransId="{27EACD62-0760-4E25-A2EC-A14B079BB777}" sibTransId="{BB339881-D2E8-4542-ADF3-9C646F9C9412}"/>
    <dgm:cxn modelId="{D1F5D618-32FA-40A0-B137-337AF87E1528}" type="presOf" srcId="{50443E27-6631-48B1-8B89-45F8BF6C3D59}" destId="{5F84C7BF-5018-45A2-9131-9E075490237D}" srcOrd="0" destOrd="5" presId="urn:microsoft.com/office/officeart/2005/8/layout/cycle4"/>
    <dgm:cxn modelId="{3DF58069-1216-47A4-9702-75A4C7532774}" type="presOf" srcId="{EA24AAC6-D7BF-4D92-B227-B1AA4241EC79}" destId="{090FA422-4269-404A-BF00-81A34F5C99B1}" srcOrd="0" destOrd="7" presId="urn:microsoft.com/office/officeart/2005/8/layout/cycle4"/>
    <dgm:cxn modelId="{FFE739BA-F3E1-4509-AF2A-D6DBEBBD342A}" type="presOf" srcId="{A1742C9E-FF5A-4F0A-9387-ABC59019EA14}" destId="{ABE17235-60E5-4DB3-B221-34A80B6078A8}" srcOrd="1" destOrd="7" presId="urn:microsoft.com/office/officeart/2005/8/layout/cycle4"/>
    <dgm:cxn modelId="{D4322647-72CC-4146-9ABA-14CC3B0482FB}" type="presOf" srcId="{99B8C0BA-3D5E-4948-A38E-AC84A1494CCA}" destId="{ABE17235-60E5-4DB3-B221-34A80B6078A8}" srcOrd="1" destOrd="6" presId="urn:microsoft.com/office/officeart/2005/8/layout/cycle4"/>
    <dgm:cxn modelId="{729AC739-F66A-4933-B8F0-A500C63341F8}" type="presOf" srcId="{C2BA43AB-582A-49A0-9575-8728A2DD9BB4}" destId="{ABE17235-60E5-4DB3-B221-34A80B6078A8}" srcOrd="1" destOrd="4" presId="urn:microsoft.com/office/officeart/2005/8/layout/cycle4"/>
    <dgm:cxn modelId="{7361862B-7BF9-4267-BE4E-4DC709601CFE}" srcId="{372B80B7-33AF-46F5-A7FA-9E9394151A58}" destId="{2E2690FD-73A2-435E-9E70-8B3C4FB8BBD0}" srcOrd="3" destOrd="0" parTransId="{3CB1F479-44BC-4027-B4B7-5F12DC411722}" sibTransId="{56EB5636-774B-48CE-A495-C8B689B052F8}"/>
    <dgm:cxn modelId="{BA02FA85-D3DC-4153-9224-BBDF42800A02}" type="presOf" srcId="{A9B18915-A2E9-4153-BCF6-2AE32720338A}" destId="{5F84C7BF-5018-45A2-9131-9E075490237D}" srcOrd="0" destOrd="3" presId="urn:microsoft.com/office/officeart/2005/8/layout/cycle4"/>
    <dgm:cxn modelId="{31FF7BE8-8102-4030-B7F8-DDC3D565C6DC}" type="presOf" srcId="{F06661D1-4877-4B11-B5B0-6ADA6C92DB77}" destId="{5F84C7BF-5018-45A2-9131-9E075490237D}" srcOrd="0" destOrd="1" presId="urn:microsoft.com/office/officeart/2005/8/layout/cycle4"/>
    <dgm:cxn modelId="{22BA0606-5F8C-4C89-A44F-35A4B1B4AA5C}" type="presOf" srcId="{19D30474-0F9F-4C22-97FD-F3E0A8EA515A}" destId="{18FD07C1-972C-491B-B420-DE4230FC7458}" srcOrd="1" destOrd="2" presId="urn:microsoft.com/office/officeart/2005/8/layout/cycle4"/>
    <dgm:cxn modelId="{F2D37546-8C4D-4BA5-A6FF-198D73310290}" type="presOf" srcId="{1937D997-A84F-4941-B55E-CABE2E0AB90E}" destId="{66CCFDE2-A69B-4584-98F0-80785AFA7C97}" srcOrd="1" destOrd="0" presId="urn:microsoft.com/office/officeart/2005/8/layout/cycle4"/>
    <dgm:cxn modelId="{7E4F7A57-0503-4872-8703-EF703173EC34}" type="presOf" srcId="{BA7B3B0C-08E5-4C97-AACC-773E8FB2FE38}" destId="{5805A323-D479-4B0B-A9EA-27E7DF59DE9E}" srcOrd="0" destOrd="0" presId="urn:microsoft.com/office/officeart/2005/8/layout/cycle4"/>
    <dgm:cxn modelId="{261735E8-0C03-4683-8BC5-5F4F8C9D40AA}" srcId="{55DAF91A-1481-44FF-9799-C5F940332EEE}" destId="{A9B18915-A2E9-4153-BCF6-2AE32720338A}" srcOrd="3" destOrd="0" parTransId="{54F60291-812F-435D-8727-A4CA4742E501}" sibTransId="{76552AF8-91E3-45B5-88D5-9897DA8422A0}"/>
    <dgm:cxn modelId="{24831BAA-FA0E-4FBB-9232-9FBE68F283FF}" srcId="{372B80B7-33AF-46F5-A7FA-9E9394151A58}" destId="{6DCFFAB8-C22A-4899-AC7C-74A8D755A708}" srcOrd="4" destOrd="0" parTransId="{944C43F7-CBD6-4395-B3CE-4AE345824231}" sibTransId="{D8BB3636-B981-41B6-BAA8-C9999F9161DB}"/>
    <dgm:cxn modelId="{D2D6CE0B-CDEF-45F8-9A9D-2CBB671DF50F}" type="presOf" srcId="{EA24AAC6-D7BF-4D92-B227-B1AA4241EC79}" destId="{66CCFDE2-A69B-4584-98F0-80785AFA7C97}" srcOrd="1" destOrd="7" presId="urn:microsoft.com/office/officeart/2005/8/layout/cycle4"/>
    <dgm:cxn modelId="{9A380D42-4FBB-4247-8729-932AF9DD29C3}" type="presOf" srcId="{738E93B0-A6D5-4E29-B5DA-A7E4EFB60EB0}" destId="{090FA422-4269-404A-BF00-81A34F5C99B1}" srcOrd="0" destOrd="3" presId="urn:microsoft.com/office/officeart/2005/8/layout/cycle4"/>
    <dgm:cxn modelId="{FF02A4D7-C20A-4FAB-A634-AEAB62CBD64C}" type="presOf" srcId="{49D2E6DC-13EC-4040-861A-43BECE38D6EF}" destId="{18FD07C1-972C-491B-B420-DE4230FC7458}" srcOrd="1" destOrd="1" presId="urn:microsoft.com/office/officeart/2005/8/layout/cycle4"/>
    <dgm:cxn modelId="{7E055A42-7F0A-4A47-B5E2-2759504F3ED3}" srcId="{BA7B3B0C-08E5-4C97-AACC-773E8FB2FE38}" destId="{C6F74076-64B4-4D4C-9FDC-044442AA74A3}" srcOrd="6" destOrd="0" parTransId="{4DF80552-AB0B-4142-AD5E-35C620A7ACD6}" sibTransId="{837B992C-E20B-41E9-B51B-0BE7202F5844}"/>
    <dgm:cxn modelId="{4FBD3911-FC03-45EF-A2EE-C6F0452E71C4}" srcId="{372B80B7-33AF-46F5-A7FA-9E9394151A58}" destId="{EBDED603-88FE-4E2E-B339-E1B407BB012A}" srcOrd="0" destOrd="0" parTransId="{977D75AB-ADA8-49AA-9512-52969DEA745E}" sibTransId="{D79B992E-EF14-4E54-AEC5-88362008669E}"/>
    <dgm:cxn modelId="{581BE01A-A4E8-4540-90E2-81E353E30442}" type="presParOf" srcId="{0D76ABB5-2CF8-4D29-8EE0-36E08981E767}" destId="{F1CF8828-E795-4B3D-873D-A8F8044A506C}" srcOrd="0" destOrd="0" presId="urn:microsoft.com/office/officeart/2005/8/layout/cycle4"/>
    <dgm:cxn modelId="{86D12B79-B43E-43FE-A361-9A95F0B23EA7}" type="presParOf" srcId="{F1CF8828-E795-4B3D-873D-A8F8044A506C}" destId="{D75AA9F2-E05F-4D02-BA80-AED677662C44}" srcOrd="0" destOrd="0" presId="urn:microsoft.com/office/officeart/2005/8/layout/cycle4"/>
    <dgm:cxn modelId="{369FEEDE-B906-4BC8-8C6E-5870C7DFA740}" type="presParOf" srcId="{D75AA9F2-E05F-4D02-BA80-AED677662C44}" destId="{720BD2FC-2E74-464B-9B3C-6A2D19C5170C}" srcOrd="0" destOrd="0" presId="urn:microsoft.com/office/officeart/2005/8/layout/cycle4"/>
    <dgm:cxn modelId="{2A10A622-6CD0-48CB-BAE1-F517465B8253}" type="presParOf" srcId="{D75AA9F2-E05F-4D02-BA80-AED677662C44}" destId="{18FD07C1-972C-491B-B420-DE4230FC7458}" srcOrd="1" destOrd="0" presId="urn:microsoft.com/office/officeart/2005/8/layout/cycle4"/>
    <dgm:cxn modelId="{10641351-5120-4B1C-900A-7F87702DAA54}" type="presParOf" srcId="{F1CF8828-E795-4B3D-873D-A8F8044A506C}" destId="{D8C5FD9C-F9F2-4EBE-B5D9-09CBB0718EE6}" srcOrd="1" destOrd="0" presId="urn:microsoft.com/office/officeart/2005/8/layout/cycle4"/>
    <dgm:cxn modelId="{4E219EAB-768D-4D02-A6C3-D3D6C45120AA}" type="presParOf" srcId="{D8C5FD9C-F9F2-4EBE-B5D9-09CBB0718EE6}" destId="{167021FA-7566-4910-A6DF-C14EA19B0019}" srcOrd="0" destOrd="0" presId="urn:microsoft.com/office/officeart/2005/8/layout/cycle4"/>
    <dgm:cxn modelId="{E0667884-9336-408F-8080-6C94E50B1C19}" type="presParOf" srcId="{D8C5FD9C-F9F2-4EBE-B5D9-09CBB0718EE6}" destId="{A1E8F090-269F-4FC8-AE73-A1A8D90F090B}" srcOrd="1" destOrd="0" presId="urn:microsoft.com/office/officeart/2005/8/layout/cycle4"/>
    <dgm:cxn modelId="{38BB6E29-BD39-40A8-86BE-37CCCB0C043F}" type="presParOf" srcId="{F1CF8828-E795-4B3D-873D-A8F8044A506C}" destId="{3A4B2B49-0206-445B-9F30-D651B5FD9978}" srcOrd="2" destOrd="0" presId="urn:microsoft.com/office/officeart/2005/8/layout/cycle4"/>
    <dgm:cxn modelId="{C1243C96-1DEC-4AA7-9D2B-7106D0411E1A}" type="presParOf" srcId="{3A4B2B49-0206-445B-9F30-D651B5FD9978}" destId="{5F84C7BF-5018-45A2-9131-9E075490237D}" srcOrd="0" destOrd="0" presId="urn:microsoft.com/office/officeart/2005/8/layout/cycle4"/>
    <dgm:cxn modelId="{1B6997CF-B4F8-46FA-9776-7CEE20FBC63C}" type="presParOf" srcId="{3A4B2B49-0206-445B-9F30-D651B5FD9978}" destId="{ABE17235-60E5-4DB3-B221-34A80B6078A8}" srcOrd="1" destOrd="0" presId="urn:microsoft.com/office/officeart/2005/8/layout/cycle4"/>
    <dgm:cxn modelId="{75176E12-6221-4EC1-A447-56BB29447767}" type="presParOf" srcId="{F1CF8828-E795-4B3D-873D-A8F8044A506C}" destId="{F5B711DE-0A9F-472F-843E-3C89F9E9F7A6}" srcOrd="3" destOrd="0" presId="urn:microsoft.com/office/officeart/2005/8/layout/cycle4"/>
    <dgm:cxn modelId="{82578728-A62F-4C2D-B4CC-1E19F48E93BB}" type="presParOf" srcId="{F5B711DE-0A9F-472F-843E-3C89F9E9F7A6}" destId="{090FA422-4269-404A-BF00-81A34F5C99B1}" srcOrd="0" destOrd="0" presId="urn:microsoft.com/office/officeart/2005/8/layout/cycle4"/>
    <dgm:cxn modelId="{58B70894-8DC5-4928-9300-9EA81D03AF78}" type="presParOf" srcId="{F5B711DE-0A9F-472F-843E-3C89F9E9F7A6}" destId="{66CCFDE2-A69B-4584-98F0-80785AFA7C97}" srcOrd="1" destOrd="0" presId="urn:microsoft.com/office/officeart/2005/8/layout/cycle4"/>
    <dgm:cxn modelId="{EF01DB81-8D63-4E60-8250-1A7E47927916}" type="presParOf" srcId="{F1CF8828-E795-4B3D-873D-A8F8044A506C}" destId="{0DAAFACB-5A88-4BB4-88E3-4DF11A2B428D}" srcOrd="4" destOrd="0" presId="urn:microsoft.com/office/officeart/2005/8/layout/cycle4"/>
    <dgm:cxn modelId="{382B3035-2FFC-412C-963E-A74122C7D34D}" type="presParOf" srcId="{0D76ABB5-2CF8-4D29-8EE0-36E08981E767}" destId="{B85CD6DC-0A92-4243-802B-BEBA9667BEE3}" srcOrd="1" destOrd="0" presId="urn:microsoft.com/office/officeart/2005/8/layout/cycle4"/>
    <dgm:cxn modelId="{AB4F6E2A-6B7F-4AFA-8930-127B7B9EA5E2}" type="presParOf" srcId="{B85CD6DC-0A92-4243-802B-BEBA9667BEE3}" destId="{95ED6D12-E3FB-489F-BABC-0670C5A63663}" srcOrd="0" destOrd="0" presId="urn:microsoft.com/office/officeart/2005/8/layout/cycle4"/>
    <dgm:cxn modelId="{3815ACE8-8485-49DE-8B46-F42EDA55E65A}" type="presParOf" srcId="{B85CD6DC-0A92-4243-802B-BEBA9667BEE3}" destId="{D68B2122-9A6C-49D0-A2D9-12E988BB651F}" srcOrd="1" destOrd="0" presId="urn:microsoft.com/office/officeart/2005/8/layout/cycle4"/>
    <dgm:cxn modelId="{9195D397-D35A-43E9-8916-B3FEA8F2B3AB}" type="presParOf" srcId="{B85CD6DC-0A92-4243-802B-BEBA9667BEE3}" destId="{89D98405-6287-438A-99DD-D4C77314E25A}" srcOrd="2" destOrd="0" presId="urn:microsoft.com/office/officeart/2005/8/layout/cycle4"/>
    <dgm:cxn modelId="{06FDE97C-3660-4E83-AC9B-8850F756CCBD}" type="presParOf" srcId="{B85CD6DC-0A92-4243-802B-BEBA9667BEE3}" destId="{5805A323-D479-4B0B-A9EA-27E7DF59DE9E}" srcOrd="3" destOrd="0" presId="urn:microsoft.com/office/officeart/2005/8/layout/cycle4"/>
    <dgm:cxn modelId="{6ECB53BF-22AA-4BCA-8645-DF830DC7A615}" type="presParOf" srcId="{B85CD6DC-0A92-4243-802B-BEBA9667BEE3}" destId="{20912048-F010-45F3-A569-ECD0B424088E}" srcOrd="4" destOrd="0" presId="urn:microsoft.com/office/officeart/2005/8/layout/cycle4"/>
    <dgm:cxn modelId="{FCDD6B93-FD21-409A-AA01-E189E3A67C42}" type="presParOf" srcId="{0D76ABB5-2CF8-4D29-8EE0-36E08981E767}" destId="{B7C10311-4D0C-473F-8152-2CFBF5149E3A}" srcOrd="2" destOrd="0" presId="urn:microsoft.com/office/officeart/2005/8/layout/cycle4"/>
    <dgm:cxn modelId="{BC9B61C5-B012-4A73-8B55-F37E3DE3EF94}" type="presParOf" srcId="{0D76ABB5-2CF8-4D29-8EE0-36E08981E767}" destId="{E6BF7D95-C1F1-4845-BD1D-622FE1F62F8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38EE7-2FC4-A54E-A60F-11581CE83E7C}" type="doc">
      <dgm:prSet loTypeId="urn:microsoft.com/office/officeart/2008/layout/NameandTitleOrganizationalChart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1B01864C-B2A6-8542-BD70-4FDDB1BEB9D6}">
      <dgm:prSet phldrT="[Text]"/>
      <dgm:spPr/>
      <dgm:t>
        <a:bodyPr/>
        <a:lstStyle/>
        <a:p>
          <a:r>
            <a:rPr lang="de-DE" dirty="0"/>
            <a:t>SVS-Schüler</a:t>
          </a:r>
        </a:p>
      </dgm:t>
    </dgm:pt>
    <dgm:pt modelId="{963EE733-2D06-0B4F-80B5-4AEB73403D69}" type="parTrans" cxnId="{2FF912EB-140F-9340-B295-3AC099DA08DE}">
      <dgm:prSet/>
      <dgm:spPr/>
      <dgm:t>
        <a:bodyPr/>
        <a:lstStyle/>
        <a:p>
          <a:endParaRPr lang="de-DE"/>
        </a:p>
      </dgm:t>
    </dgm:pt>
    <dgm:pt modelId="{A9387C8A-2B91-0949-8CF6-63F8FC86E097}" type="sibTrans" cxnId="{2FF912EB-140F-9340-B295-3AC099DA08DE}">
      <dgm:prSet/>
      <dgm:spPr/>
      <dgm:t>
        <a:bodyPr/>
        <a:lstStyle/>
        <a:p>
          <a:endParaRPr lang="de-DE"/>
        </a:p>
      </dgm:t>
    </dgm:pt>
    <dgm:pt modelId="{259FA13B-8512-9B44-AF1C-CD9EDC7CD530}">
      <dgm:prSet phldrT="[Text]"/>
      <dgm:spPr/>
      <dgm:t>
        <a:bodyPr/>
        <a:lstStyle/>
        <a:p>
          <a:r>
            <a:rPr lang="de-DE" dirty="0"/>
            <a:t>Region</a:t>
          </a:r>
        </a:p>
        <a:p>
          <a:r>
            <a:rPr lang="de-DE" dirty="0"/>
            <a:t>Nord-</a:t>
          </a:r>
          <a:r>
            <a:rPr lang="de-DE" dirty="0" err="1"/>
            <a:t>Sch`wald</a:t>
          </a:r>
          <a:endParaRPr lang="de-DE" dirty="0"/>
        </a:p>
      </dgm:t>
    </dgm:pt>
    <dgm:pt modelId="{447A99F2-A9AE-3541-905C-92DF07AC881D}" type="parTrans" cxnId="{44ED5856-0606-674A-A4EB-C5588CA06A7D}">
      <dgm:prSet/>
      <dgm:spPr/>
      <dgm:t>
        <a:bodyPr/>
        <a:lstStyle/>
        <a:p>
          <a:endParaRPr lang="de-DE"/>
        </a:p>
      </dgm:t>
    </dgm:pt>
    <dgm:pt modelId="{51FF54CA-82C3-D94A-94C1-107D8AC3F2D2}" type="sibTrans" cxnId="{44ED5856-0606-674A-A4EB-C5588CA06A7D}">
      <dgm:prSet/>
      <dgm:spPr/>
      <dgm:t>
        <a:bodyPr/>
        <a:lstStyle/>
        <a:p>
          <a:endParaRPr lang="de-DE"/>
        </a:p>
      </dgm:t>
    </dgm:pt>
    <dgm:pt modelId="{0A4030C3-2F27-CF41-A7C0-769F8EB0C6C5}">
      <dgm:prSet phldrT="[Text]"/>
      <dgm:spPr/>
      <dgm:t>
        <a:bodyPr/>
        <a:lstStyle/>
        <a:p>
          <a:r>
            <a:rPr lang="de-DE" dirty="0"/>
            <a:t>Region</a:t>
          </a:r>
        </a:p>
        <a:p>
          <a:r>
            <a:rPr lang="de-DE" dirty="0"/>
            <a:t>West-</a:t>
          </a:r>
          <a:r>
            <a:rPr lang="de-DE" dirty="0" err="1"/>
            <a:t>Sch`wald</a:t>
          </a:r>
          <a:endParaRPr lang="de-DE" dirty="0"/>
        </a:p>
      </dgm:t>
    </dgm:pt>
    <dgm:pt modelId="{2551B7A5-1A3B-AE48-AF93-11CA4876D78A}" type="parTrans" cxnId="{1EC1B59A-31E7-AC4F-8252-46E473B16679}">
      <dgm:prSet/>
      <dgm:spPr/>
      <dgm:t>
        <a:bodyPr/>
        <a:lstStyle/>
        <a:p>
          <a:endParaRPr lang="de-DE"/>
        </a:p>
      </dgm:t>
    </dgm:pt>
    <dgm:pt modelId="{002D593F-5D5A-8F4E-94FA-5EF7F4F5E319}" type="sibTrans" cxnId="{1EC1B59A-31E7-AC4F-8252-46E473B16679}">
      <dgm:prSet/>
      <dgm:spPr/>
      <dgm:t>
        <a:bodyPr/>
        <a:lstStyle/>
        <a:p>
          <a:endParaRPr lang="de-DE"/>
        </a:p>
      </dgm:t>
    </dgm:pt>
    <dgm:pt modelId="{2228A684-3BEA-194C-8924-C1200B36A88D}">
      <dgm:prSet phldrT="[Text]"/>
      <dgm:spPr/>
      <dgm:t>
        <a:bodyPr/>
        <a:lstStyle/>
        <a:p>
          <a:r>
            <a:rPr lang="de-DE" dirty="0"/>
            <a:t>Region</a:t>
          </a:r>
        </a:p>
        <a:p>
          <a:r>
            <a:rPr lang="de-DE" dirty="0"/>
            <a:t>Ost-</a:t>
          </a:r>
          <a:r>
            <a:rPr lang="de-DE" dirty="0" err="1"/>
            <a:t>Sch</a:t>
          </a:r>
          <a:r>
            <a:rPr lang="de-DE" dirty="0"/>
            <a:t>.`</a:t>
          </a:r>
          <a:r>
            <a:rPr lang="de-DE" dirty="0" err="1"/>
            <a:t>wald</a:t>
          </a:r>
          <a:endParaRPr lang="de-DE" dirty="0"/>
        </a:p>
      </dgm:t>
    </dgm:pt>
    <dgm:pt modelId="{CD5C19EA-E6AF-6947-8D3C-E2A6392F6288}" type="parTrans" cxnId="{13CFE02E-411F-CB4A-80F6-C10CC9240F81}">
      <dgm:prSet/>
      <dgm:spPr/>
      <dgm:t>
        <a:bodyPr/>
        <a:lstStyle/>
        <a:p>
          <a:endParaRPr lang="de-DE"/>
        </a:p>
      </dgm:t>
    </dgm:pt>
    <dgm:pt modelId="{3B83301D-3C20-BF40-9D79-6527963F9097}" type="sibTrans" cxnId="{13CFE02E-411F-CB4A-80F6-C10CC9240F81}">
      <dgm:prSet/>
      <dgm:spPr/>
      <dgm:t>
        <a:bodyPr/>
        <a:lstStyle/>
        <a:p>
          <a:endParaRPr lang="de-DE"/>
        </a:p>
      </dgm:t>
    </dgm:pt>
    <dgm:pt modelId="{9BE52AF2-833B-4B4D-A515-3BD842D99647}">
      <dgm:prSet/>
      <dgm:spPr/>
      <dgm:t>
        <a:bodyPr/>
        <a:lstStyle/>
        <a:p>
          <a:r>
            <a:rPr lang="de-DE" dirty="0"/>
            <a:t>Region</a:t>
          </a:r>
        </a:p>
        <a:p>
          <a:r>
            <a:rPr lang="de-DE" dirty="0"/>
            <a:t>Süd-</a:t>
          </a:r>
          <a:r>
            <a:rPr lang="de-DE" dirty="0" err="1"/>
            <a:t>Sch</a:t>
          </a:r>
          <a:r>
            <a:rPr lang="de-DE" dirty="0"/>
            <a:t>.`</a:t>
          </a:r>
          <a:r>
            <a:rPr lang="de-DE" dirty="0" err="1"/>
            <a:t>wald</a:t>
          </a:r>
          <a:endParaRPr lang="de-DE" dirty="0"/>
        </a:p>
      </dgm:t>
    </dgm:pt>
    <dgm:pt modelId="{EFE2F3D7-CC8A-EA4B-A533-C140BDBA4833}" type="parTrans" cxnId="{0FAAE8A2-B33A-2B4E-93C2-213631B2E095}">
      <dgm:prSet/>
      <dgm:spPr/>
      <dgm:t>
        <a:bodyPr/>
        <a:lstStyle/>
        <a:p>
          <a:endParaRPr lang="de-DE"/>
        </a:p>
      </dgm:t>
    </dgm:pt>
    <dgm:pt modelId="{2D87D663-98E6-5B4E-A03A-0080AF1EC14D}" type="sibTrans" cxnId="{0FAAE8A2-B33A-2B4E-93C2-213631B2E095}">
      <dgm:prSet/>
      <dgm:spPr/>
      <dgm:t>
        <a:bodyPr/>
        <a:lstStyle/>
        <a:p>
          <a:endParaRPr lang="de-DE"/>
        </a:p>
      </dgm:t>
    </dgm:pt>
    <dgm:pt modelId="{6CEB19F0-80F0-194E-B1DE-77496F91035F}" type="pres">
      <dgm:prSet presAssocID="{CA638EE7-2FC4-A54E-A60F-11581CE83E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E772EB0-D97C-1D46-ADF4-38897D35CE7A}" type="pres">
      <dgm:prSet presAssocID="{1B01864C-B2A6-8542-BD70-4FDDB1BEB9D6}" presName="hierRoot1" presStyleCnt="0">
        <dgm:presLayoutVars>
          <dgm:hierBranch val="init"/>
        </dgm:presLayoutVars>
      </dgm:prSet>
      <dgm:spPr/>
    </dgm:pt>
    <dgm:pt modelId="{8F8B14EB-0E31-CB4C-B05F-A8B0FFA9E254}" type="pres">
      <dgm:prSet presAssocID="{1B01864C-B2A6-8542-BD70-4FDDB1BEB9D6}" presName="rootComposite1" presStyleCnt="0"/>
      <dgm:spPr/>
    </dgm:pt>
    <dgm:pt modelId="{C57A0A20-E8DC-AF48-9220-8FD31577E01F}" type="pres">
      <dgm:prSet presAssocID="{1B01864C-B2A6-8542-BD70-4FDDB1BEB9D6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de-DE"/>
        </a:p>
      </dgm:t>
    </dgm:pt>
    <dgm:pt modelId="{B752F239-7FA2-334D-9C5C-CD6E7000B194}" type="pres">
      <dgm:prSet presAssocID="{1B01864C-B2A6-8542-BD70-4FDDB1BEB9D6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EEE5675A-ABD4-FC48-B3D0-22EFBFEA293E}" type="pres">
      <dgm:prSet presAssocID="{1B01864C-B2A6-8542-BD70-4FDDB1BEB9D6}" presName="rootConnector1" presStyleLbl="node1" presStyleIdx="0" presStyleCnt="4"/>
      <dgm:spPr/>
      <dgm:t>
        <a:bodyPr/>
        <a:lstStyle/>
        <a:p>
          <a:endParaRPr lang="de-DE"/>
        </a:p>
      </dgm:t>
    </dgm:pt>
    <dgm:pt modelId="{756CF5C9-8DCB-CA4B-96E5-B46DEAB454F2}" type="pres">
      <dgm:prSet presAssocID="{1B01864C-B2A6-8542-BD70-4FDDB1BEB9D6}" presName="hierChild2" presStyleCnt="0"/>
      <dgm:spPr/>
    </dgm:pt>
    <dgm:pt modelId="{DA2A865F-F1D2-0643-8009-D8E05B63D9E6}" type="pres">
      <dgm:prSet presAssocID="{447A99F2-A9AE-3541-905C-92DF07AC881D}" presName="Name37" presStyleLbl="parChTrans1D2" presStyleIdx="0" presStyleCnt="4"/>
      <dgm:spPr/>
      <dgm:t>
        <a:bodyPr/>
        <a:lstStyle/>
        <a:p>
          <a:endParaRPr lang="de-DE"/>
        </a:p>
      </dgm:t>
    </dgm:pt>
    <dgm:pt modelId="{5301F670-FCE7-3840-882B-E352E467932E}" type="pres">
      <dgm:prSet presAssocID="{259FA13B-8512-9B44-AF1C-CD9EDC7CD530}" presName="hierRoot2" presStyleCnt="0">
        <dgm:presLayoutVars>
          <dgm:hierBranch val="init"/>
        </dgm:presLayoutVars>
      </dgm:prSet>
      <dgm:spPr/>
    </dgm:pt>
    <dgm:pt modelId="{58A2B421-F464-A645-87B0-9ED312B46A9B}" type="pres">
      <dgm:prSet presAssocID="{259FA13B-8512-9B44-AF1C-CD9EDC7CD530}" presName="rootComposite" presStyleCnt="0"/>
      <dgm:spPr/>
    </dgm:pt>
    <dgm:pt modelId="{7228E23A-94E5-DA48-B5E3-08B2C134697C}" type="pres">
      <dgm:prSet presAssocID="{259FA13B-8512-9B44-AF1C-CD9EDC7CD530}" presName="rootText" presStyleLbl="node1" presStyleIdx="0" presStyleCnt="4">
        <dgm:presLayoutVars>
          <dgm:chMax/>
          <dgm:chPref val="3"/>
        </dgm:presLayoutVars>
      </dgm:prSet>
      <dgm:spPr/>
      <dgm:t>
        <a:bodyPr/>
        <a:lstStyle/>
        <a:p>
          <a:endParaRPr lang="de-DE"/>
        </a:p>
      </dgm:t>
    </dgm:pt>
    <dgm:pt modelId="{FE4F8AC3-277B-D44B-8F4A-92076586D0C3}" type="pres">
      <dgm:prSet presAssocID="{259FA13B-8512-9B44-AF1C-CD9EDC7CD530}" presName="titleText2" presStyleLbl="fgAcc1" presStyleIdx="0" presStyleCnt="4" custLinFactNeighborX="316" custLinFactNeighborY="60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407D5C70-EF39-5C4E-9316-5945A788B34B}" type="pres">
      <dgm:prSet presAssocID="{259FA13B-8512-9B44-AF1C-CD9EDC7CD530}" presName="rootConnector" presStyleLbl="node2" presStyleIdx="0" presStyleCnt="0"/>
      <dgm:spPr/>
      <dgm:t>
        <a:bodyPr/>
        <a:lstStyle/>
        <a:p>
          <a:endParaRPr lang="de-DE"/>
        </a:p>
      </dgm:t>
    </dgm:pt>
    <dgm:pt modelId="{A696BAB8-8EB0-0145-A939-5BAFF661CFEC}" type="pres">
      <dgm:prSet presAssocID="{259FA13B-8512-9B44-AF1C-CD9EDC7CD530}" presName="hierChild4" presStyleCnt="0"/>
      <dgm:spPr/>
    </dgm:pt>
    <dgm:pt modelId="{E3999C09-0BE5-FD41-8C26-B5511164213D}" type="pres">
      <dgm:prSet presAssocID="{259FA13B-8512-9B44-AF1C-CD9EDC7CD530}" presName="hierChild5" presStyleCnt="0"/>
      <dgm:spPr/>
    </dgm:pt>
    <dgm:pt modelId="{03661CC0-ACFF-6C4E-ADCA-94E8AA81A3BB}" type="pres">
      <dgm:prSet presAssocID="{CD5C19EA-E6AF-6947-8D3C-E2A6392F6288}" presName="Name37" presStyleLbl="parChTrans1D2" presStyleIdx="1" presStyleCnt="4"/>
      <dgm:spPr/>
      <dgm:t>
        <a:bodyPr/>
        <a:lstStyle/>
        <a:p>
          <a:endParaRPr lang="de-DE"/>
        </a:p>
      </dgm:t>
    </dgm:pt>
    <dgm:pt modelId="{DB3EC200-FC71-694D-AE6E-359897961A59}" type="pres">
      <dgm:prSet presAssocID="{2228A684-3BEA-194C-8924-C1200B36A88D}" presName="hierRoot2" presStyleCnt="0">
        <dgm:presLayoutVars>
          <dgm:hierBranch val="init"/>
        </dgm:presLayoutVars>
      </dgm:prSet>
      <dgm:spPr/>
    </dgm:pt>
    <dgm:pt modelId="{3B5C3AD2-2DC7-754F-AE7A-98CE5C29A9AC}" type="pres">
      <dgm:prSet presAssocID="{2228A684-3BEA-194C-8924-C1200B36A88D}" presName="rootComposite" presStyleCnt="0"/>
      <dgm:spPr/>
    </dgm:pt>
    <dgm:pt modelId="{BC4F42A7-3002-A141-BB29-0317FA6C4A18}" type="pres">
      <dgm:prSet presAssocID="{2228A684-3BEA-194C-8924-C1200B36A88D}" presName="rootText" presStyleLbl="node1" presStyleIdx="1" presStyleCnt="4">
        <dgm:presLayoutVars>
          <dgm:chMax/>
          <dgm:chPref val="3"/>
        </dgm:presLayoutVars>
      </dgm:prSet>
      <dgm:spPr/>
      <dgm:t>
        <a:bodyPr/>
        <a:lstStyle/>
        <a:p>
          <a:endParaRPr lang="de-DE"/>
        </a:p>
      </dgm:t>
    </dgm:pt>
    <dgm:pt modelId="{4A7C9790-4FFE-3841-A829-2A17C2BE5010}" type="pres">
      <dgm:prSet presAssocID="{2228A684-3BEA-194C-8924-C1200B36A88D}" presName="titleText2" presStyleLbl="fgAcc1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4290E5BA-FCB9-2149-8610-E8D7309100D4}" type="pres">
      <dgm:prSet presAssocID="{2228A684-3BEA-194C-8924-C1200B36A88D}" presName="rootConnector" presStyleLbl="node2" presStyleIdx="0" presStyleCnt="0"/>
      <dgm:spPr/>
      <dgm:t>
        <a:bodyPr/>
        <a:lstStyle/>
        <a:p>
          <a:endParaRPr lang="de-DE"/>
        </a:p>
      </dgm:t>
    </dgm:pt>
    <dgm:pt modelId="{E327C3D0-D0AC-C64B-AA79-625896809B5A}" type="pres">
      <dgm:prSet presAssocID="{2228A684-3BEA-194C-8924-C1200B36A88D}" presName="hierChild4" presStyleCnt="0"/>
      <dgm:spPr/>
    </dgm:pt>
    <dgm:pt modelId="{2EE5C109-244A-1141-9A82-3400C181D106}" type="pres">
      <dgm:prSet presAssocID="{2228A684-3BEA-194C-8924-C1200B36A88D}" presName="hierChild5" presStyleCnt="0"/>
      <dgm:spPr/>
    </dgm:pt>
    <dgm:pt modelId="{BE614D6E-ABA3-7849-A07C-1C32E05AA2DC}" type="pres">
      <dgm:prSet presAssocID="{EFE2F3D7-CC8A-EA4B-A533-C140BDBA4833}" presName="Name37" presStyleLbl="parChTrans1D2" presStyleIdx="2" presStyleCnt="4"/>
      <dgm:spPr/>
      <dgm:t>
        <a:bodyPr/>
        <a:lstStyle/>
        <a:p>
          <a:endParaRPr lang="de-DE"/>
        </a:p>
      </dgm:t>
    </dgm:pt>
    <dgm:pt modelId="{E9521B7C-8E68-244B-9A7E-5245BA001C76}" type="pres">
      <dgm:prSet presAssocID="{9BE52AF2-833B-4B4D-A515-3BD842D99647}" presName="hierRoot2" presStyleCnt="0">
        <dgm:presLayoutVars>
          <dgm:hierBranch val="init"/>
        </dgm:presLayoutVars>
      </dgm:prSet>
      <dgm:spPr/>
    </dgm:pt>
    <dgm:pt modelId="{46D3AC9A-955B-FC4B-8873-555879FF462D}" type="pres">
      <dgm:prSet presAssocID="{9BE52AF2-833B-4B4D-A515-3BD842D99647}" presName="rootComposite" presStyleCnt="0"/>
      <dgm:spPr/>
    </dgm:pt>
    <dgm:pt modelId="{71681C55-E5FC-4E41-8219-D047B1C0F395}" type="pres">
      <dgm:prSet presAssocID="{9BE52AF2-833B-4B4D-A515-3BD842D99647}" presName="rootText" presStyleLbl="node1" presStyleIdx="2" presStyleCnt="4">
        <dgm:presLayoutVars>
          <dgm:chMax/>
          <dgm:chPref val="3"/>
        </dgm:presLayoutVars>
      </dgm:prSet>
      <dgm:spPr/>
      <dgm:t>
        <a:bodyPr/>
        <a:lstStyle/>
        <a:p>
          <a:endParaRPr lang="de-DE"/>
        </a:p>
      </dgm:t>
    </dgm:pt>
    <dgm:pt modelId="{4AA3785B-B64E-E34B-BB15-43C7DF35C2E8}" type="pres">
      <dgm:prSet presAssocID="{9BE52AF2-833B-4B4D-A515-3BD842D99647}" presName="titleText2" presStyleLbl="fgAcc1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5C05376A-0ABF-BE40-BE41-3A778C21E6B2}" type="pres">
      <dgm:prSet presAssocID="{9BE52AF2-833B-4B4D-A515-3BD842D99647}" presName="rootConnector" presStyleLbl="node2" presStyleIdx="0" presStyleCnt="0"/>
      <dgm:spPr/>
      <dgm:t>
        <a:bodyPr/>
        <a:lstStyle/>
        <a:p>
          <a:endParaRPr lang="de-DE"/>
        </a:p>
      </dgm:t>
    </dgm:pt>
    <dgm:pt modelId="{7E7C8F96-FD99-FC42-A962-DD251A6B24A7}" type="pres">
      <dgm:prSet presAssocID="{9BE52AF2-833B-4B4D-A515-3BD842D99647}" presName="hierChild4" presStyleCnt="0"/>
      <dgm:spPr/>
    </dgm:pt>
    <dgm:pt modelId="{B0DED40D-A4A3-2A47-B314-303A94BCE88F}" type="pres">
      <dgm:prSet presAssocID="{9BE52AF2-833B-4B4D-A515-3BD842D99647}" presName="hierChild5" presStyleCnt="0"/>
      <dgm:spPr/>
    </dgm:pt>
    <dgm:pt modelId="{53D47FF9-7038-E344-89D8-8005C7105EE6}" type="pres">
      <dgm:prSet presAssocID="{2551B7A5-1A3B-AE48-AF93-11CA4876D78A}" presName="Name37" presStyleLbl="parChTrans1D2" presStyleIdx="3" presStyleCnt="4"/>
      <dgm:spPr/>
      <dgm:t>
        <a:bodyPr/>
        <a:lstStyle/>
        <a:p>
          <a:endParaRPr lang="de-DE"/>
        </a:p>
      </dgm:t>
    </dgm:pt>
    <dgm:pt modelId="{22BDF05A-3E2D-1546-A045-7A0750EA0574}" type="pres">
      <dgm:prSet presAssocID="{0A4030C3-2F27-CF41-A7C0-769F8EB0C6C5}" presName="hierRoot2" presStyleCnt="0">
        <dgm:presLayoutVars>
          <dgm:hierBranch val="init"/>
        </dgm:presLayoutVars>
      </dgm:prSet>
      <dgm:spPr/>
    </dgm:pt>
    <dgm:pt modelId="{4EAD9E30-A432-D34E-9B11-0AC4751E001B}" type="pres">
      <dgm:prSet presAssocID="{0A4030C3-2F27-CF41-A7C0-769F8EB0C6C5}" presName="rootComposite" presStyleCnt="0"/>
      <dgm:spPr/>
    </dgm:pt>
    <dgm:pt modelId="{043758D7-F290-FE49-83CC-89202D147119}" type="pres">
      <dgm:prSet presAssocID="{0A4030C3-2F27-CF41-A7C0-769F8EB0C6C5}" presName="rootText" presStyleLbl="node1" presStyleIdx="3" presStyleCnt="4">
        <dgm:presLayoutVars>
          <dgm:chMax/>
          <dgm:chPref val="3"/>
        </dgm:presLayoutVars>
      </dgm:prSet>
      <dgm:spPr/>
      <dgm:t>
        <a:bodyPr/>
        <a:lstStyle/>
        <a:p>
          <a:endParaRPr lang="de-DE"/>
        </a:p>
      </dgm:t>
    </dgm:pt>
    <dgm:pt modelId="{9B4DB2B9-4057-B342-8558-943A94D61890}" type="pres">
      <dgm:prSet presAssocID="{0A4030C3-2F27-CF41-A7C0-769F8EB0C6C5}" presName="titleText2" presStyleLbl="fgAcc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0C5A5E11-4E41-A343-9BE5-E9734E57745C}" type="pres">
      <dgm:prSet presAssocID="{0A4030C3-2F27-CF41-A7C0-769F8EB0C6C5}" presName="rootConnector" presStyleLbl="node2" presStyleIdx="0" presStyleCnt="0"/>
      <dgm:spPr/>
      <dgm:t>
        <a:bodyPr/>
        <a:lstStyle/>
        <a:p>
          <a:endParaRPr lang="de-DE"/>
        </a:p>
      </dgm:t>
    </dgm:pt>
    <dgm:pt modelId="{AA2EC5B8-D51A-E64B-9DFC-45348829FB02}" type="pres">
      <dgm:prSet presAssocID="{0A4030C3-2F27-CF41-A7C0-769F8EB0C6C5}" presName="hierChild4" presStyleCnt="0"/>
      <dgm:spPr/>
    </dgm:pt>
    <dgm:pt modelId="{1DB0A4A3-C3E2-A645-A9F3-72F06D8B4A3D}" type="pres">
      <dgm:prSet presAssocID="{0A4030C3-2F27-CF41-A7C0-769F8EB0C6C5}" presName="hierChild5" presStyleCnt="0"/>
      <dgm:spPr/>
    </dgm:pt>
    <dgm:pt modelId="{DB7FA5B9-C7DD-4D4B-A648-2B4F42A2C8B4}" type="pres">
      <dgm:prSet presAssocID="{1B01864C-B2A6-8542-BD70-4FDDB1BEB9D6}" presName="hierChild3" presStyleCnt="0"/>
      <dgm:spPr/>
    </dgm:pt>
  </dgm:ptLst>
  <dgm:cxnLst>
    <dgm:cxn modelId="{13CFE02E-411F-CB4A-80F6-C10CC9240F81}" srcId="{1B01864C-B2A6-8542-BD70-4FDDB1BEB9D6}" destId="{2228A684-3BEA-194C-8924-C1200B36A88D}" srcOrd="1" destOrd="0" parTransId="{CD5C19EA-E6AF-6947-8D3C-E2A6392F6288}" sibTransId="{3B83301D-3C20-BF40-9D79-6527963F9097}"/>
    <dgm:cxn modelId="{7D610271-EA3A-0D45-9962-F4F7A92C562C}" type="presOf" srcId="{A9387C8A-2B91-0949-8CF6-63F8FC86E097}" destId="{B752F239-7FA2-334D-9C5C-CD6E7000B194}" srcOrd="0" destOrd="0" presId="urn:microsoft.com/office/officeart/2008/layout/NameandTitleOrganizationalChart"/>
    <dgm:cxn modelId="{0FAAE8A2-B33A-2B4E-93C2-213631B2E095}" srcId="{1B01864C-B2A6-8542-BD70-4FDDB1BEB9D6}" destId="{9BE52AF2-833B-4B4D-A515-3BD842D99647}" srcOrd="2" destOrd="0" parTransId="{EFE2F3D7-CC8A-EA4B-A533-C140BDBA4833}" sibTransId="{2D87D663-98E6-5B4E-A03A-0080AF1EC14D}"/>
    <dgm:cxn modelId="{9CAB4133-42DB-E740-91CF-F4660AF4A350}" type="presOf" srcId="{0A4030C3-2F27-CF41-A7C0-769F8EB0C6C5}" destId="{0C5A5E11-4E41-A343-9BE5-E9734E57745C}" srcOrd="1" destOrd="0" presId="urn:microsoft.com/office/officeart/2008/layout/NameandTitleOrganizationalChart"/>
    <dgm:cxn modelId="{AC412DD4-9C2F-0D41-A418-B3B06BA96ED3}" type="presOf" srcId="{3B83301D-3C20-BF40-9D79-6527963F9097}" destId="{4A7C9790-4FFE-3841-A829-2A17C2BE5010}" srcOrd="0" destOrd="0" presId="urn:microsoft.com/office/officeart/2008/layout/NameandTitleOrganizationalChart"/>
    <dgm:cxn modelId="{2646BF50-A30D-FE4F-9C42-E9DDD64BFD95}" type="presOf" srcId="{2D87D663-98E6-5B4E-A03A-0080AF1EC14D}" destId="{4AA3785B-B64E-E34B-BB15-43C7DF35C2E8}" srcOrd="0" destOrd="0" presId="urn:microsoft.com/office/officeart/2008/layout/NameandTitleOrganizationalChart"/>
    <dgm:cxn modelId="{1EC1B59A-31E7-AC4F-8252-46E473B16679}" srcId="{1B01864C-B2A6-8542-BD70-4FDDB1BEB9D6}" destId="{0A4030C3-2F27-CF41-A7C0-769F8EB0C6C5}" srcOrd="3" destOrd="0" parTransId="{2551B7A5-1A3B-AE48-AF93-11CA4876D78A}" sibTransId="{002D593F-5D5A-8F4E-94FA-5EF7F4F5E319}"/>
    <dgm:cxn modelId="{A3FF8CA4-9FCA-E24C-BBDA-D25E94B4281C}" type="presOf" srcId="{259FA13B-8512-9B44-AF1C-CD9EDC7CD530}" destId="{407D5C70-EF39-5C4E-9316-5945A788B34B}" srcOrd="1" destOrd="0" presId="urn:microsoft.com/office/officeart/2008/layout/NameandTitleOrganizationalChart"/>
    <dgm:cxn modelId="{17300FB4-1BF8-EF49-BA26-0F00E626A9AC}" type="presOf" srcId="{259FA13B-8512-9B44-AF1C-CD9EDC7CD530}" destId="{7228E23A-94E5-DA48-B5E3-08B2C134697C}" srcOrd="0" destOrd="0" presId="urn:microsoft.com/office/officeart/2008/layout/NameandTitleOrganizationalChart"/>
    <dgm:cxn modelId="{92871CC0-9B32-7D48-A88B-A4EFF4D827F9}" type="presOf" srcId="{1B01864C-B2A6-8542-BD70-4FDDB1BEB9D6}" destId="{EEE5675A-ABD4-FC48-B3D0-22EFBFEA293E}" srcOrd="1" destOrd="0" presId="urn:microsoft.com/office/officeart/2008/layout/NameandTitleOrganizationalChart"/>
    <dgm:cxn modelId="{E39CCF8C-8241-0241-AD5B-5AAD5B5DCD04}" type="presOf" srcId="{2228A684-3BEA-194C-8924-C1200B36A88D}" destId="{4290E5BA-FCB9-2149-8610-E8D7309100D4}" srcOrd="1" destOrd="0" presId="urn:microsoft.com/office/officeart/2008/layout/NameandTitleOrganizationalChart"/>
    <dgm:cxn modelId="{CD9DCAC7-3C7C-EF49-9AA5-52571BFFB57E}" type="presOf" srcId="{0A4030C3-2F27-CF41-A7C0-769F8EB0C6C5}" destId="{043758D7-F290-FE49-83CC-89202D147119}" srcOrd="0" destOrd="0" presId="urn:microsoft.com/office/officeart/2008/layout/NameandTitleOrganizationalChart"/>
    <dgm:cxn modelId="{44ED5856-0606-674A-A4EB-C5588CA06A7D}" srcId="{1B01864C-B2A6-8542-BD70-4FDDB1BEB9D6}" destId="{259FA13B-8512-9B44-AF1C-CD9EDC7CD530}" srcOrd="0" destOrd="0" parTransId="{447A99F2-A9AE-3541-905C-92DF07AC881D}" sibTransId="{51FF54CA-82C3-D94A-94C1-107D8AC3F2D2}"/>
    <dgm:cxn modelId="{878E015B-1C44-6B44-AD8F-99E34F9507D6}" type="presOf" srcId="{51FF54CA-82C3-D94A-94C1-107D8AC3F2D2}" destId="{FE4F8AC3-277B-D44B-8F4A-92076586D0C3}" srcOrd="0" destOrd="0" presId="urn:microsoft.com/office/officeart/2008/layout/NameandTitleOrganizationalChart"/>
    <dgm:cxn modelId="{F6EE4E35-579F-4944-9710-420430CFA880}" type="presOf" srcId="{002D593F-5D5A-8F4E-94FA-5EF7F4F5E319}" destId="{9B4DB2B9-4057-B342-8558-943A94D61890}" srcOrd="0" destOrd="0" presId="urn:microsoft.com/office/officeart/2008/layout/NameandTitleOrganizationalChart"/>
    <dgm:cxn modelId="{7F2A9EA7-DCD7-9048-8F2C-8FA4DF00D947}" type="presOf" srcId="{EFE2F3D7-CC8A-EA4B-A533-C140BDBA4833}" destId="{BE614D6E-ABA3-7849-A07C-1C32E05AA2DC}" srcOrd="0" destOrd="0" presId="urn:microsoft.com/office/officeart/2008/layout/NameandTitleOrganizationalChart"/>
    <dgm:cxn modelId="{88F6042C-30AF-2140-8504-B47F512912E7}" type="presOf" srcId="{CD5C19EA-E6AF-6947-8D3C-E2A6392F6288}" destId="{03661CC0-ACFF-6C4E-ADCA-94E8AA81A3BB}" srcOrd="0" destOrd="0" presId="urn:microsoft.com/office/officeart/2008/layout/NameandTitleOrganizationalChart"/>
    <dgm:cxn modelId="{E0F5D7A2-F107-064C-8556-8AF606895516}" type="presOf" srcId="{447A99F2-A9AE-3541-905C-92DF07AC881D}" destId="{DA2A865F-F1D2-0643-8009-D8E05B63D9E6}" srcOrd="0" destOrd="0" presId="urn:microsoft.com/office/officeart/2008/layout/NameandTitleOrganizationalChart"/>
    <dgm:cxn modelId="{13CE578A-7F13-DC49-AA0D-D3E99A95BC1B}" type="presOf" srcId="{2228A684-3BEA-194C-8924-C1200B36A88D}" destId="{BC4F42A7-3002-A141-BB29-0317FA6C4A18}" srcOrd="0" destOrd="0" presId="urn:microsoft.com/office/officeart/2008/layout/NameandTitleOrganizationalChart"/>
    <dgm:cxn modelId="{6199976F-8092-D14C-A367-BEB2F0CDB284}" type="presOf" srcId="{9BE52AF2-833B-4B4D-A515-3BD842D99647}" destId="{71681C55-E5FC-4E41-8219-D047B1C0F395}" srcOrd="0" destOrd="0" presId="urn:microsoft.com/office/officeart/2008/layout/NameandTitleOrganizationalChart"/>
    <dgm:cxn modelId="{0E86AC74-B7A8-B646-8EBA-D728169F4282}" type="presOf" srcId="{1B01864C-B2A6-8542-BD70-4FDDB1BEB9D6}" destId="{C57A0A20-E8DC-AF48-9220-8FD31577E01F}" srcOrd="0" destOrd="0" presId="urn:microsoft.com/office/officeart/2008/layout/NameandTitleOrganizationalChart"/>
    <dgm:cxn modelId="{C238C719-FFBD-424E-B18E-D68C52485AF6}" type="presOf" srcId="{9BE52AF2-833B-4B4D-A515-3BD842D99647}" destId="{5C05376A-0ABF-BE40-BE41-3A778C21E6B2}" srcOrd="1" destOrd="0" presId="urn:microsoft.com/office/officeart/2008/layout/NameandTitleOrganizationalChart"/>
    <dgm:cxn modelId="{0BAC9D98-152C-3141-9B4B-10F4D783E55E}" type="presOf" srcId="{2551B7A5-1A3B-AE48-AF93-11CA4876D78A}" destId="{53D47FF9-7038-E344-89D8-8005C7105EE6}" srcOrd="0" destOrd="0" presId="urn:microsoft.com/office/officeart/2008/layout/NameandTitleOrganizationalChart"/>
    <dgm:cxn modelId="{2FF912EB-140F-9340-B295-3AC099DA08DE}" srcId="{CA638EE7-2FC4-A54E-A60F-11581CE83E7C}" destId="{1B01864C-B2A6-8542-BD70-4FDDB1BEB9D6}" srcOrd="0" destOrd="0" parTransId="{963EE733-2D06-0B4F-80B5-4AEB73403D69}" sibTransId="{A9387C8A-2B91-0949-8CF6-63F8FC86E097}"/>
    <dgm:cxn modelId="{CDEC3B35-8F74-A442-9B83-EDA3AB1FF03C}" type="presOf" srcId="{CA638EE7-2FC4-A54E-A60F-11581CE83E7C}" destId="{6CEB19F0-80F0-194E-B1DE-77496F91035F}" srcOrd="0" destOrd="0" presId="urn:microsoft.com/office/officeart/2008/layout/NameandTitleOrganizationalChart"/>
    <dgm:cxn modelId="{671EB6AA-1B02-4048-8F62-3381CD6FBBFF}" type="presParOf" srcId="{6CEB19F0-80F0-194E-B1DE-77496F91035F}" destId="{5E772EB0-D97C-1D46-ADF4-38897D35CE7A}" srcOrd="0" destOrd="0" presId="urn:microsoft.com/office/officeart/2008/layout/NameandTitleOrganizationalChart"/>
    <dgm:cxn modelId="{0F85AD12-BE57-164A-82F7-C61FF85EBA09}" type="presParOf" srcId="{5E772EB0-D97C-1D46-ADF4-38897D35CE7A}" destId="{8F8B14EB-0E31-CB4C-B05F-A8B0FFA9E254}" srcOrd="0" destOrd="0" presId="urn:microsoft.com/office/officeart/2008/layout/NameandTitleOrganizationalChart"/>
    <dgm:cxn modelId="{503D150D-6F62-184C-BD36-BD351EF44450}" type="presParOf" srcId="{8F8B14EB-0E31-CB4C-B05F-A8B0FFA9E254}" destId="{C57A0A20-E8DC-AF48-9220-8FD31577E01F}" srcOrd="0" destOrd="0" presId="urn:microsoft.com/office/officeart/2008/layout/NameandTitleOrganizationalChart"/>
    <dgm:cxn modelId="{A801A76D-EA6C-9D43-A622-938AFF8F6892}" type="presParOf" srcId="{8F8B14EB-0E31-CB4C-B05F-A8B0FFA9E254}" destId="{B752F239-7FA2-334D-9C5C-CD6E7000B194}" srcOrd="1" destOrd="0" presId="urn:microsoft.com/office/officeart/2008/layout/NameandTitleOrganizationalChart"/>
    <dgm:cxn modelId="{120A52D1-4094-DF4A-9FAC-4769A54550E6}" type="presParOf" srcId="{8F8B14EB-0E31-CB4C-B05F-A8B0FFA9E254}" destId="{EEE5675A-ABD4-FC48-B3D0-22EFBFEA293E}" srcOrd="2" destOrd="0" presId="urn:microsoft.com/office/officeart/2008/layout/NameandTitleOrganizationalChart"/>
    <dgm:cxn modelId="{924868FD-A56A-584D-B6D7-22E1803C2C08}" type="presParOf" srcId="{5E772EB0-D97C-1D46-ADF4-38897D35CE7A}" destId="{756CF5C9-8DCB-CA4B-96E5-B46DEAB454F2}" srcOrd="1" destOrd="0" presId="urn:microsoft.com/office/officeart/2008/layout/NameandTitleOrganizationalChart"/>
    <dgm:cxn modelId="{0CD8006C-29F2-004F-BD2E-B10C9E6453FD}" type="presParOf" srcId="{756CF5C9-8DCB-CA4B-96E5-B46DEAB454F2}" destId="{DA2A865F-F1D2-0643-8009-D8E05B63D9E6}" srcOrd="0" destOrd="0" presId="urn:microsoft.com/office/officeart/2008/layout/NameandTitleOrganizationalChart"/>
    <dgm:cxn modelId="{6A864D26-C31B-C747-A058-8A12FB4DA831}" type="presParOf" srcId="{756CF5C9-8DCB-CA4B-96E5-B46DEAB454F2}" destId="{5301F670-FCE7-3840-882B-E352E467932E}" srcOrd="1" destOrd="0" presId="urn:microsoft.com/office/officeart/2008/layout/NameandTitleOrganizationalChart"/>
    <dgm:cxn modelId="{F2670511-6EAF-174E-AEB6-C4B39FFD70BC}" type="presParOf" srcId="{5301F670-FCE7-3840-882B-E352E467932E}" destId="{58A2B421-F464-A645-87B0-9ED312B46A9B}" srcOrd="0" destOrd="0" presId="urn:microsoft.com/office/officeart/2008/layout/NameandTitleOrganizationalChart"/>
    <dgm:cxn modelId="{4A809404-6C27-1B4D-B54B-93196A05DA1B}" type="presParOf" srcId="{58A2B421-F464-A645-87B0-9ED312B46A9B}" destId="{7228E23A-94E5-DA48-B5E3-08B2C134697C}" srcOrd="0" destOrd="0" presId="urn:microsoft.com/office/officeart/2008/layout/NameandTitleOrganizationalChart"/>
    <dgm:cxn modelId="{39385265-649C-8649-B42C-305E51323D20}" type="presParOf" srcId="{58A2B421-F464-A645-87B0-9ED312B46A9B}" destId="{FE4F8AC3-277B-D44B-8F4A-92076586D0C3}" srcOrd="1" destOrd="0" presId="urn:microsoft.com/office/officeart/2008/layout/NameandTitleOrganizationalChart"/>
    <dgm:cxn modelId="{6CB74636-0D63-094F-B847-BB34804A594E}" type="presParOf" srcId="{58A2B421-F464-A645-87B0-9ED312B46A9B}" destId="{407D5C70-EF39-5C4E-9316-5945A788B34B}" srcOrd="2" destOrd="0" presId="urn:microsoft.com/office/officeart/2008/layout/NameandTitleOrganizationalChart"/>
    <dgm:cxn modelId="{59F87553-C749-A147-A41D-A2D936DC68B6}" type="presParOf" srcId="{5301F670-FCE7-3840-882B-E352E467932E}" destId="{A696BAB8-8EB0-0145-A939-5BAFF661CFEC}" srcOrd="1" destOrd="0" presId="urn:microsoft.com/office/officeart/2008/layout/NameandTitleOrganizationalChart"/>
    <dgm:cxn modelId="{97D32FBA-0DCE-714D-9E68-81EBA9050CEC}" type="presParOf" srcId="{5301F670-FCE7-3840-882B-E352E467932E}" destId="{E3999C09-0BE5-FD41-8C26-B5511164213D}" srcOrd="2" destOrd="0" presId="urn:microsoft.com/office/officeart/2008/layout/NameandTitleOrganizationalChart"/>
    <dgm:cxn modelId="{E9307890-38F6-4740-8721-013E6043D3F5}" type="presParOf" srcId="{756CF5C9-8DCB-CA4B-96E5-B46DEAB454F2}" destId="{03661CC0-ACFF-6C4E-ADCA-94E8AA81A3BB}" srcOrd="2" destOrd="0" presId="urn:microsoft.com/office/officeart/2008/layout/NameandTitleOrganizationalChart"/>
    <dgm:cxn modelId="{F22983FF-0692-2B49-8C3A-5B0D8223DCA4}" type="presParOf" srcId="{756CF5C9-8DCB-CA4B-96E5-B46DEAB454F2}" destId="{DB3EC200-FC71-694D-AE6E-359897961A59}" srcOrd="3" destOrd="0" presId="urn:microsoft.com/office/officeart/2008/layout/NameandTitleOrganizationalChart"/>
    <dgm:cxn modelId="{A8B1CFF7-2128-CC4C-B7D4-9ED4EABA182A}" type="presParOf" srcId="{DB3EC200-FC71-694D-AE6E-359897961A59}" destId="{3B5C3AD2-2DC7-754F-AE7A-98CE5C29A9AC}" srcOrd="0" destOrd="0" presId="urn:microsoft.com/office/officeart/2008/layout/NameandTitleOrganizationalChart"/>
    <dgm:cxn modelId="{B3855EF8-3324-514E-BB31-0BED20FE0151}" type="presParOf" srcId="{3B5C3AD2-2DC7-754F-AE7A-98CE5C29A9AC}" destId="{BC4F42A7-3002-A141-BB29-0317FA6C4A18}" srcOrd="0" destOrd="0" presId="urn:microsoft.com/office/officeart/2008/layout/NameandTitleOrganizationalChart"/>
    <dgm:cxn modelId="{EAE3742B-C6DB-AA4A-9BF3-A1F24F8000A4}" type="presParOf" srcId="{3B5C3AD2-2DC7-754F-AE7A-98CE5C29A9AC}" destId="{4A7C9790-4FFE-3841-A829-2A17C2BE5010}" srcOrd="1" destOrd="0" presId="urn:microsoft.com/office/officeart/2008/layout/NameandTitleOrganizationalChart"/>
    <dgm:cxn modelId="{7F39B3F7-16DE-5842-B90B-86B6154B4E02}" type="presParOf" srcId="{3B5C3AD2-2DC7-754F-AE7A-98CE5C29A9AC}" destId="{4290E5BA-FCB9-2149-8610-E8D7309100D4}" srcOrd="2" destOrd="0" presId="urn:microsoft.com/office/officeart/2008/layout/NameandTitleOrganizationalChart"/>
    <dgm:cxn modelId="{921CC904-4C86-5B47-A981-EAD2731ECE2D}" type="presParOf" srcId="{DB3EC200-FC71-694D-AE6E-359897961A59}" destId="{E327C3D0-D0AC-C64B-AA79-625896809B5A}" srcOrd="1" destOrd="0" presId="urn:microsoft.com/office/officeart/2008/layout/NameandTitleOrganizationalChart"/>
    <dgm:cxn modelId="{011C3919-575D-E940-ACBD-22A8C9B29024}" type="presParOf" srcId="{DB3EC200-FC71-694D-AE6E-359897961A59}" destId="{2EE5C109-244A-1141-9A82-3400C181D106}" srcOrd="2" destOrd="0" presId="urn:microsoft.com/office/officeart/2008/layout/NameandTitleOrganizationalChart"/>
    <dgm:cxn modelId="{28B8DA45-E3EE-584F-BFC4-56E221EBB63F}" type="presParOf" srcId="{756CF5C9-8DCB-CA4B-96E5-B46DEAB454F2}" destId="{BE614D6E-ABA3-7849-A07C-1C32E05AA2DC}" srcOrd="4" destOrd="0" presId="urn:microsoft.com/office/officeart/2008/layout/NameandTitleOrganizationalChart"/>
    <dgm:cxn modelId="{17641D22-38FF-234E-A045-2D2C550F7B03}" type="presParOf" srcId="{756CF5C9-8DCB-CA4B-96E5-B46DEAB454F2}" destId="{E9521B7C-8E68-244B-9A7E-5245BA001C76}" srcOrd="5" destOrd="0" presId="urn:microsoft.com/office/officeart/2008/layout/NameandTitleOrganizationalChart"/>
    <dgm:cxn modelId="{E87BB079-D2F4-A24E-9565-E946D21853C7}" type="presParOf" srcId="{E9521B7C-8E68-244B-9A7E-5245BA001C76}" destId="{46D3AC9A-955B-FC4B-8873-555879FF462D}" srcOrd="0" destOrd="0" presId="urn:microsoft.com/office/officeart/2008/layout/NameandTitleOrganizationalChart"/>
    <dgm:cxn modelId="{192F232A-0231-E441-B44F-D6118FF48BE3}" type="presParOf" srcId="{46D3AC9A-955B-FC4B-8873-555879FF462D}" destId="{71681C55-E5FC-4E41-8219-D047B1C0F395}" srcOrd="0" destOrd="0" presId="urn:microsoft.com/office/officeart/2008/layout/NameandTitleOrganizationalChart"/>
    <dgm:cxn modelId="{F2AE96C7-3072-A949-ABFB-A751B535D3F9}" type="presParOf" srcId="{46D3AC9A-955B-FC4B-8873-555879FF462D}" destId="{4AA3785B-B64E-E34B-BB15-43C7DF35C2E8}" srcOrd="1" destOrd="0" presId="urn:microsoft.com/office/officeart/2008/layout/NameandTitleOrganizationalChart"/>
    <dgm:cxn modelId="{AAF80BB9-8E9C-684F-BA04-CB1B159EB711}" type="presParOf" srcId="{46D3AC9A-955B-FC4B-8873-555879FF462D}" destId="{5C05376A-0ABF-BE40-BE41-3A778C21E6B2}" srcOrd="2" destOrd="0" presId="urn:microsoft.com/office/officeart/2008/layout/NameandTitleOrganizationalChart"/>
    <dgm:cxn modelId="{768163F6-DDB5-5A4D-8B04-2E876C274855}" type="presParOf" srcId="{E9521B7C-8E68-244B-9A7E-5245BA001C76}" destId="{7E7C8F96-FD99-FC42-A962-DD251A6B24A7}" srcOrd="1" destOrd="0" presId="urn:microsoft.com/office/officeart/2008/layout/NameandTitleOrganizationalChart"/>
    <dgm:cxn modelId="{CF42A944-67AC-3140-8829-523607B3BA26}" type="presParOf" srcId="{E9521B7C-8E68-244B-9A7E-5245BA001C76}" destId="{B0DED40D-A4A3-2A47-B314-303A94BCE88F}" srcOrd="2" destOrd="0" presId="urn:microsoft.com/office/officeart/2008/layout/NameandTitleOrganizationalChart"/>
    <dgm:cxn modelId="{A6412351-BFFA-174B-8160-DAAF336F8E02}" type="presParOf" srcId="{756CF5C9-8DCB-CA4B-96E5-B46DEAB454F2}" destId="{53D47FF9-7038-E344-89D8-8005C7105EE6}" srcOrd="6" destOrd="0" presId="urn:microsoft.com/office/officeart/2008/layout/NameandTitleOrganizationalChart"/>
    <dgm:cxn modelId="{49EBACCE-C558-2F43-9F63-0011A06C96B9}" type="presParOf" srcId="{756CF5C9-8DCB-CA4B-96E5-B46DEAB454F2}" destId="{22BDF05A-3E2D-1546-A045-7A0750EA0574}" srcOrd="7" destOrd="0" presId="urn:microsoft.com/office/officeart/2008/layout/NameandTitleOrganizationalChart"/>
    <dgm:cxn modelId="{B5698EED-EC93-864D-BA9F-A4CA0FE20267}" type="presParOf" srcId="{22BDF05A-3E2D-1546-A045-7A0750EA0574}" destId="{4EAD9E30-A432-D34E-9B11-0AC4751E001B}" srcOrd="0" destOrd="0" presId="urn:microsoft.com/office/officeart/2008/layout/NameandTitleOrganizationalChart"/>
    <dgm:cxn modelId="{8ADB9F15-2621-2541-9082-62E32F8AB585}" type="presParOf" srcId="{4EAD9E30-A432-D34E-9B11-0AC4751E001B}" destId="{043758D7-F290-FE49-83CC-89202D147119}" srcOrd="0" destOrd="0" presId="urn:microsoft.com/office/officeart/2008/layout/NameandTitleOrganizationalChart"/>
    <dgm:cxn modelId="{31EAC107-AC2F-BE49-8518-11CEAF34852F}" type="presParOf" srcId="{4EAD9E30-A432-D34E-9B11-0AC4751E001B}" destId="{9B4DB2B9-4057-B342-8558-943A94D61890}" srcOrd="1" destOrd="0" presId="urn:microsoft.com/office/officeart/2008/layout/NameandTitleOrganizationalChart"/>
    <dgm:cxn modelId="{426E3588-4098-3842-B9B9-6879CD7CA550}" type="presParOf" srcId="{4EAD9E30-A432-D34E-9B11-0AC4751E001B}" destId="{0C5A5E11-4E41-A343-9BE5-E9734E57745C}" srcOrd="2" destOrd="0" presId="urn:microsoft.com/office/officeart/2008/layout/NameandTitleOrganizationalChart"/>
    <dgm:cxn modelId="{A62F08D9-E893-8549-8B64-C7FF50667B83}" type="presParOf" srcId="{22BDF05A-3E2D-1546-A045-7A0750EA0574}" destId="{AA2EC5B8-D51A-E64B-9DFC-45348829FB02}" srcOrd="1" destOrd="0" presId="urn:microsoft.com/office/officeart/2008/layout/NameandTitleOrganizationalChart"/>
    <dgm:cxn modelId="{4453E81D-15BC-364C-9B3E-8630B1DCDE8F}" type="presParOf" srcId="{22BDF05A-3E2D-1546-A045-7A0750EA0574}" destId="{1DB0A4A3-C3E2-A645-A9F3-72F06D8B4A3D}" srcOrd="2" destOrd="0" presId="urn:microsoft.com/office/officeart/2008/layout/NameandTitleOrganizationalChart"/>
    <dgm:cxn modelId="{B9789A65-5AA8-0142-B9D6-228644C21BCD}" type="presParOf" srcId="{5E772EB0-D97C-1D46-ADF4-38897D35CE7A}" destId="{DB7FA5B9-C7DD-4D4B-A648-2B4F42A2C8B4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4C7BF-5018-45A2-9131-9E075490237D}">
      <dsp:nvSpPr>
        <dsp:cNvPr id="0" name=""/>
        <dsp:cNvSpPr/>
      </dsp:nvSpPr>
      <dsp:spPr>
        <a:xfrm>
          <a:off x="2522586" y="2098267"/>
          <a:ext cx="4108983" cy="2582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Training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Rennbetreuung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Trainingsplanung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Koordination Trainer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Mannschaftsaufstellung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Meldevorschlag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Meldungen U12 Rennen/ Kids Cross Serie</a:t>
          </a:r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Wettkampfleiter Bezirksrennen</a:t>
          </a:r>
        </a:p>
      </dsp:txBody>
      <dsp:txXfrm>
        <a:off x="3812005" y="2800555"/>
        <a:ext cx="2762840" cy="1823245"/>
      </dsp:txXfrm>
    </dsp:sp>
    <dsp:sp modelId="{090FA422-4269-404A-BF00-81A34F5C99B1}">
      <dsp:nvSpPr>
        <dsp:cNvPr id="0" name=""/>
        <dsp:cNvSpPr/>
      </dsp:nvSpPr>
      <dsp:spPr>
        <a:xfrm>
          <a:off x="-541227" y="2120561"/>
          <a:ext cx="3696333" cy="2589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Training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Rennbetreuung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Trainingsplanung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Lehrgangsplanung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Koordination Trainer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Mannschaftsaufstellung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Meldevorschlag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Wettkampfleiter Bezirksrennen</a:t>
          </a:r>
        </a:p>
      </dsp:txBody>
      <dsp:txXfrm>
        <a:off x="-484333" y="2824953"/>
        <a:ext cx="2473645" cy="1828704"/>
      </dsp:txXfrm>
    </dsp:sp>
    <dsp:sp modelId="{167021FA-7566-4910-A6DF-C14EA19B0019}">
      <dsp:nvSpPr>
        <dsp:cNvPr id="0" name=""/>
        <dsp:cNvSpPr/>
      </dsp:nvSpPr>
      <dsp:spPr>
        <a:xfrm>
          <a:off x="2523429" y="-646552"/>
          <a:ext cx="4113798" cy="2600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Koordination Busse für Lehrgänge</a:t>
          </a:r>
        </a:p>
        <a:p>
          <a:pPr marL="114300" lvl="1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Kontakt für Ausrichter Rennen</a:t>
          </a:r>
        </a:p>
        <a:p>
          <a:pPr marL="114300" marR="0" lvl="1" indent="0" algn="r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de-CH" sz="1400" kern="1200" dirty="0"/>
            <a:t>Organisation &amp; Auswertung Bezirks-Cup</a:t>
          </a:r>
        </a:p>
        <a:p>
          <a:pPr marL="114300" lvl="1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Teilnahme SVS- Besprechungen</a:t>
          </a:r>
        </a:p>
        <a:p>
          <a:pPr marL="114300" lvl="1" indent="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/>
            <a:t>Einladungen Training</a:t>
          </a:r>
          <a:endParaRPr lang="de-CH" sz="1400" kern="1200" dirty="0"/>
        </a:p>
      </dsp:txBody>
      <dsp:txXfrm>
        <a:off x="3814701" y="-589419"/>
        <a:ext cx="2765392" cy="1836394"/>
      </dsp:txXfrm>
    </dsp:sp>
    <dsp:sp modelId="{720BD2FC-2E74-464B-9B3C-6A2D19C5170C}">
      <dsp:nvSpPr>
        <dsp:cNvPr id="0" name=""/>
        <dsp:cNvSpPr/>
      </dsp:nvSpPr>
      <dsp:spPr>
        <a:xfrm>
          <a:off x="-512708" y="-607258"/>
          <a:ext cx="3639295" cy="252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Terminplan Winter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Sportwartesitzung mit Vereinen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Elternabend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Meldungen SVS </a:t>
          </a:r>
          <a:br>
            <a:rPr lang="de-CH" sz="1400" kern="1200" dirty="0"/>
          </a:br>
          <a:r>
            <a:rPr lang="de-CH" sz="1400" kern="1200" dirty="0"/>
            <a:t>Rennen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Teilnahme SVS- Besprechungen</a:t>
          </a:r>
        </a:p>
      </dsp:txBody>
      <dsp:txXfrm>
        <a:off x="-457301" y="-551851"/>
        <a:ext cx="2436692" cy="1780906"/>
      </dsp:txXfrm>
    </dsp:sp>
    <dsp:sp modelId="{95ED6D12-E3FB-489F-BABC-0670C5A63663}">
      <dsp:nvSpPr>
        <dsp:cNvPr id="0" name=""/>
        <dsp:cNvSpPr/>
      </dsp:nvSpPr>
      <dsp:spPr>
        <a:xfrm>
          <a:off x="1248854" y="232854"/>
          <a:ext cx="1758533" cy="17585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800" kern="1200" dirty="0"/>
            <a:t>Sportwart</a:t>
          </a:r>
        </a:p>
      </dsp:txBody>
      <dsp:txXfrm>
        <a:off x="1763916" y="747916"/>
        <a:ext cx="1243471" cy="1243471"/>
      </dsp:txXfrm>
    </dsp:sp>
    <dsp:sp modelId="{D68B2122-9A6C-49D0-A2D9-12E988BB651F}">
      <dsp:nvSpPr>
        <dsp:cNvPr id="0" name=""/>
        <dsp:cNvSpPr/>
      </dsp:nvSpPr>
      <dsp:spPr>
        <a:xfrm rot="5400000">
          <a:off x="3088612" y="232854"/>
          <a:ext cx="1758533" cy="17585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800" kern="1200" dirty="0"/>
            <a:t>Assistent (en)</a:t>
          </a:r>
        </a:p>
      </dsp:txBody>
      <dsp:txXfrm rot="-5400000">
        <a:off x="3088612" y="747916"/>
        <a:ext cx="1243471" cy="1243471"/>
      </dsp:txXfrm>
    </dsp:sp>
    <dsp:sp modelId="{89D98405-6287-438A-99DD-D4C77314E25A}">
      <dsp:nvSpPr>
        <dsp:cNvPr id="0" name=""/>
        <dsp:cNvSpPr/>
      </dsp:nvSpPr>
      <dsp:spPr>
        <a:xfrm rot="10800000">
          <a:off x="3088612" y="2072612"/>
          <a:ext cx="1758533" cy="17585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800" kern="1200" dirty="0"/>
            <a:t>Trainer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800" kern="1200" dirty="0"/>
            <a:t>U12</a:t>
          </a:r>
        </a:p>
      </dsp:txBody>
      <dsp:txXfrm rot="10800000">
        <a:off x="3088612" y="2072612"/>
        <a:ext cx="1243471" cy="1243471"/>
      </dsp:txXfrm>
    </dsp:sp>
    <dsp:sp modelId="{5805A323-D479-4B0B-A9EA-27E7DF59DE9E}">
      <dsp:nvSpPr>
        <dsp:cNvPr id="0" name=""/>
        <dsp:cNvSpPr/>
      </dsp:nvSpPr>
      <dsp:spPr>
        <a:xfrm rot="16200000">
          <a:off x="1248854" y="2072612"/>
          <a:ext cx="1758533" cy="17585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800" kern="1200" dirty="0"/>
            <a:t>Trainer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1800" kern="1200" dirty="0"/>
        </a:p>
      </dsp:txBody>
      <dsp:txXfrm rot="5400000">
        <a:off x="1763916" y="2072612"/>
        <a:ext cx="1243471" cy="1243471"/>
      </dsp:txXfrm>
    </dsp:sp>
    <dsp:sp modelId="{B7C10311-4D0C-473F-8152-2CFBF5149E3A}">
      <dsp:nvSpPr>
        <dsp:cNvPr id="0" name=""/>
        <dsp:cNvSpPr/>
      </dsp:nvSpPr>
      <dsp:spPr>
        <a:xfrm>
          <a:off x="2744419" y="1666485"/>
          <a:ext cx="607160" cy="52796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F7D95-C1F1-4845-BD1D-622FE1F62F85}">
      <dsp:nvSpPr>
        <dsp:cNvPr id="0" name=""/>
        <dsp:cNvSpPr/>
      </dsp:nvSpPr>
      <dsp:spPr>
        <a:xfrm rot="10800000">
          <a:off x="2744419" y="1869548"/>
          <a:ext cx="607160" cy="52796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47FF9-7038-E344-89D8-8005C7105EE6}">
      <dsp:nvSpPr>
        <dsp:cNvPr id="0" name=""/>
        <dsp:cNvSpPr/>
      </dsp:nvSpPr>
      <dsp:spPr>
        <a:xfrm>
          <a:off x="4298964" y="591678"/>
          <a:ext cx="2299600" cy="341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6"/>
              </a:lnTo>
              <a:lnTo>
                <a:pt x="2299600" y="203786"/>
              </a:lnTo>
              <a:lnTo>
                <a:pt x="2299600" y="3418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14D6E-ABA3-7849-A07C-1C32E05AA2DC}">
      <dsp:nvSpPr>
        <dsp:cNvPr id="0" name=""/>
        <dsp:cNvSpPr/>
      </dsp:nvSpPr>
      <dsp:spPr>
        <a:xfrm>
          <a:off x="4298964" y="591678"/>
          <a:ext cx="766533" cy="341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6"/>
              </a:lnTo>
              <a:lnTo>
                <a:pt x="766533" y="203786"/>
              </a:lnTo>
              <a:lnTo>
                <a:pt x="766533" y="3418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61CC0-ACFF-6C4E-ADCA-94E8AA81A3BB}">
      <dsp:nvSpPr>
        <dsp:cNvPr id="0" name=""/>
        <dsp:cNvSpPr/>
      </dsp:nvSpPr>
      <dsp:spPr>
        <a:xfrm>
          <a:off x="3532431" y="591678"/>
          <a:ext cx="766533" cy="341835"/>
        </a:xfrm>
        <a:custGeom>
          <a:avLst/>
          <a:gdLst/>
          <a:ahLst/>
          <a:cxnLst/>
          <a:rect l="0" t="0" r="0" b="0"/>
          <a:pathLst>
            <a:path>
              <a:moveTo>
                <a:pt x="766533" y="0"/>
              </a:moveTo>
              <a:lnTo>
                <a:pt x="766533" y="203786"/>
              </a:lnTo>
              <a:lnTo>
                <a:pt x="0" y="203786"/>
              </a:lnTo>
              <a:lnTo>
                <a:pt x="0" y="3418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A865F-F1D2-0643-8009-D8E05B63D9E6}">
      <dsp:nvSpPr>
        <dsp:cNvPr id="0" name=""/>
        <dsp:cNvSpPr/>
      </dsp:nvSpPr>
      <dsp:spPr>
        <a:xfrm>
          <a:off x="1999364" y="591678"/>
          <a:ext cx="2299600" cy="341835"/>
        </a:xfrm>
        <a:custGeom>
          <a:avLst/>
          <a:gdLst/>
          <a:ahLst/>
          <a:cxnLst/>
          <a:rect l="0" t="0" r="0" b="0"/>
          <a:pathLst>
            <a:path>
              <a:moveTo>
                <a:pt x="2299600" y="0"/>
              </a:moveTo>
              <a:lnTo>
                <a:pt x="2299600" y="203786"/>
              </a:lnTo>
              <a:lnTo>
                <a:pt x="0" y="203786"/>
              </a:lnTo>
              <a:lnTo>
                <a:pt x="0" y="3418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A0A20-E8DC-AF48-9220-8FD31577E01F}">
      <dsp:nvSpPr>
        <dsp:cNvPr id="0" name=""/>
        <dsp:cNvSpPr/>
      </dsp:nvSpPr>
      <dsp:spPr>
        <a:xfrm>
          <a:off x="3727615" y="39"/>
          <a:ext cx="1142698" cy="591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3487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SVS-Schüler</a:t>
          </a:r>
        </a:p>
      </dsp:txBody>
      <dsp:txXfrm>
        <a:off x="3727615" y="39"/>
        <a:ext cx="1142698" cy="591638"/>
      </dsp:txXfrm>
    </dsp:sp>
    <dsp:sp modelId="{B752F239-7FA2-334D-9C5C-CD6E7000B194}">
      <dsp:nvSpPr>
        <dsp:cNvPr id="0" name=""/>
        <dsp:cNvSpPr/>
      </dsp:nvSpPr>
      <dsp:spPr>
        <a:xfrm>
          <a:off x="3956154" y="460203"/>
          <a:ext cx="1028428" cy="1972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/>
        </a:p>
      </dsp:txBody>
      <dsp:txXfrm>
        <a:off x="3956154" y="460203"/>
        <a:ext cx="1028428" cy="197212"/>
      </dsp:txXfrm>
    </dsp:sp>
    <dsp:sp modelId="{7228E23A-94E5-DA48-B5E3-08B2C134697C}">
      <dsp:nvSpPr>
        <dsp:cNvPr id="0" name=""/>
        <dsp:cNvSpPr/>
      </dsp:nvSpPr>
      <dsp:spPr>
        <a:xfrm>
          <a:off x="1428014" y="933514"/>
          <a:ext cx="1142698" cy="591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3487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Region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Nord-</a:t>
          </a:r>
          <a:r>
            <a:rPr lang="de-DE" sz="1400" kern="1200" dirty="0" err="1"/>
            <a:t>Sch`wald</a:t>
          </a:r>
          <a:endParaRPr lang="de-DE" sz="1400" kern="1200" dirty="0"/>
        </a:p>
      </dsp:txBody>
      <dsp:txXfrm>
        <a:off x="1428014" y="933514"/>
        <a:ext cx="1142698" cy="591638"/>
      </dsp:txXfrm>
    </dsp:sp>
    <dsp:sp modelId="{FE4F8AC3-277B-D44B-8F4A-92076586D0C3}">
      <dsp:nvSpPr>
        <dsp:cNvPr id="0" name=""/>
        <dsp:cNvSpPr/>
      </dsp:nvSpPr>
      <dsp:spPr>
        <a:xfrm>
          <a:off x="1659804" y="1393718"/>
          <a:ext cx="1028428" cy="1972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/>
        </a:p>
      </dsp:txBody>
      <dsp:txXfrm>
        <a:off x="1659804" y="1393718"/>
        <a:ext cx="1028428" cy="197212"/>
      </dsp:txXfrm>
    </dsp:sp>
    <dsp:sp modelId="{BC4F42A7-3002-A141-BB29-0317FA6C4A18}">
      <dsp:nvSpPr>
        <dsp:cNvPr id="0" name=""/>
        <dsp:cNvSpPr/>
      </dsp:nvSpPr>
      <dsp:spPr>
        <a:xfrm>
          <a:off x="2961081" y="933514"/>
          <a:ext cx="1142698" cy="591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3487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Region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Ost-</a:t>
          </a:r>
          <a:r>
            <a:rPr lang="de-DE" sz="1400" kern="1200" dirty="0" err="1"/>
            <a:t>Sch</a:t>
          </a:r>
          <a:r>
            <a:rPr lang="de-DE" sz="1400" kern="1200" dirty="0"/>
            <a:t>.`</a:t>
          </a:r>
          <a:r>
            <a:rPr lang="de-DE" sz="1400" kern="1200" dirty="0" err="1"/>
            <a:t>wald</a:t>
          </a:r>
          <a:endParaRPr lang="de-DE" sz="1400" kern="1200" dirty="0"/>
        </a:p>
      </dsp:txBody>
      <dsp:txXfrm>
        <a:off x="2961081" y="933514"/>
        <a:ext cx="1142698" cy="591638"/>
      </dsp:txXfrm>
    </dsp:sp>
    <dsp:sp modelId="{4A7C9790-4FFE-3841-A829-2A17C2BE5010}">
      <dsp:nvSpPr>
        <dsp:cNvPr id="0" name=""/>
        <dsp:cNvSpPr/>
      </dsp:nvSpPr>
      <dsp:spPr>
        <a:xfrm>
          <a:off x="3189621" y="1393678"/>
          <a:ext cx="1028428" cy="1972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/>
        </a:p>
      </dsp:txBody>
      <dsp:txXfrm>
        <a:off x="3189621" y="1393678"/>
        <a:ext cx="1028428" cy="197212"/>
      </dsp:txXfrm>
    </dsp:sp>
    <dsp:sp modelId="{71681C55-E5FC-4E41-8219-D047B1C0F395}">
      <dsp:nvSpPr>
        <dsp:cNvPr id="0" name=""/>
        <dsp:cNvSpPr/>
      </dsp:nvSpPr>
      <dsp:spPr>
        <a:xfrm>
          <a:off x="4494148" y="933514"/>
          <a:ext cx="1142698" cy="591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3487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Region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Süd-</a:t>
          </a:r>
          <a:r>
            <a:rPr lang="de-DE" sz="1400" kern="1200" dirty="0" err="1"/>
            <a:t>Sch</a:t>
          </a:r>
          <a:r>
            <a:rPr lang="de-DE" sz="1400" kern="1200" dirty="0"/>
            <a:t>.`</a:t>
          </a:r>
          <a:r>
            <a:rPr lang="de-DE" sz="1400" kern="1200" dirty="0" err="1"/>
            <a:t>wald</a:t>
          </a:r>
          <a:endParaRPr lang="de-DE" sz="1400" kern="1200" dirty="0"/>
        </a:p>
      </dsp:txBody>
      <dsp:txXfrm>
        <a:off x="4494148" y="933514"/>
        <a:ext cx="1142698" cy="591638"/>
      </dsp:txXfrm>
    </dsp:sp>
    <dsp:sp modelId="{4AA3785B-B64E-E34B-BB15-43C7DF35C2E8}">
      <dsp:nvSpPr>
        <dsp:cNvPr id="0" name=""/>
        <dsp:cNvSpPr/>
      </dsp:nvSpPr>
      <dsp:spPr>
        <a:xfrm>
          <a:off x="4722688" y="1393678"/>
          <a:ext cx="1028428" cy="1972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/>
        </a:p>
      </dsp:txBody>
      <dsp:txXfrm>
        <a:off x="4722688" y="1393678"/>
        <a:ext cx="1028428" cy="197212"/>
      </dsp:txXfrm>
    </dsp:sp>
    <dsp:sp modelId="{043758D7-F290-FE49-83CC-89202D147119}">
      <dsp:nvSpPr>
        <dsp:cNvPr id="0" name=""/>
        <dsp:cNvSpPr/>
      </dsp:nvSpPr>
      <dsp:spPr>
        <a:xfrm>
          <a:off x="6027215" y="933514"/>
          <a:ext cx="1142698" cy="5916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3487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Region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West-</a:t>
          </a:r>
          <a:r>
            <a:rPr lang="de-DE" sz="1400" kern="1200" dirty="0" err="1"/>
            <a:t>Sch`wald</a:t>
          </a:r>
          <a:endParaRPr lang="de-DE" sz="1400" kern="1200" dirty="0"/>
        </a:p>
      </dsp:txBody>
      <dsp:txXfrm>
        <a:off x="6027215" y="933514"/>
        <a:ext cx="1142698" cy="591638"/>
      </dsp:txXfrm>
    </dsp:sp>
    <dsp:sp modelId="{9B4DB2B9-4057-B342-8558-943A94D61890}">
      <dsp:nvSpPr>
        <dsp:cNvPr id="0" name=""/>
        <dsp:cNvSpPr/>
      </dsp:nvSpPr>
      <dsp:spPr>
        <a:xfrm>
          <a:off x="6255755" y="1393678"/>
          <a:ext cx="1028428" cy="1972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/>
        </a:p>
      </dsp:txBody>
      <dsp:txXfrm>
        <a:off x="6255755" y="1393678"/>
        <a:ext cx="1028428" cy="197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F335019-1456-406E-90F5-39B756F7EC20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78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6978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9DB3714-6A5E-4ED7-B38E-59C62C4F8DC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CD2B050-A541-413E-AC3A-B9CCA188644F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0068"/>
            <a:ext cx="5438775" cy="444222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6978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6978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B0593A-C88B-4B01-9090-D1B47096B42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97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D43B45-1945-42D4-AEE2-3442B835DFC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3247B-1778-480B-BF9B-78419E67254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r>
              <a:rPr lang="en-US"/>
              <a:t>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EB6E95-5504-42AF-BD03-60777D931E3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r>
              <a:rPr lang="en-US"/>
              <a:t>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EB6E95-5504-42AF-BD03-60777D931E3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9C7147-69E3-437F-99A7-60792BF7A13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C51B70-B3AA-4A41-BC4D-C694021A300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Wieden:                              Rückmeldung am 11.04.2013                     kein Konditraining im Sommer; Hallentraining ab Oktober 1 x in der Woche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Neuenweg:                       Rückmeldung am 11.04.2013                     kein Konditraining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SZ Präg:                               Rückmeldung am 13.04.2013                     Hallentraining ab Mitte September; Montags von 17.30 bis 19.00 Uhr            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SC Münstertal:                 Rückmeldung am 22.04.2013                     Dienstags ab Ostern: Biketraining mit TUS Obermünstertal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                                                                                            Mittwochs: Lauftraining mit Laufabteilung SC Münstertal</a:t>
            </a:r>
            <a:endParaRPr lang="de-CH"/>
          </a:p>
          <a:p>
            <a:pPr marL="2057400" lvl="4" indent="-2286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"/>
            </a:pPr>
            <a:r>
              <a:rPr lang="de-DE">
                <a:cs typeface="Times New Roman" pitchFamily="18" charset="0"/>
              </a:rPr>
              <a:t>Einteilung in Gruppen nach Leistung; </a:t>
            </a:r>
            <a:r>
              <a:rPr lang="de-DE" b="1">
                <a:cs typeface="Times New Roman" pitchFamily="18" charset="0"/>
              </a:rPr>
              <a:t>keine</a:t>
            </a:r>
            <a:r>
              <a:rPr lang="de-DE">
                <a:cs typeface="Times New Roman" pitchFamily="18" charset="0"/>
              </a:rPr>
              <a:t> Teilnehmer außerhalb SC Münstertal (Gruppen zu voll)</a:t>
            </a:r>
            <a:endParaRPr lang="de-CH">
              <a:cs typeface="Times New Roman" pitchFamily="18" charset="0"/>
            </a:endParaRPr>
          </a:p>
          <a:p>
            <a:pPr marL="2057400" lvl="4" indent="-2286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"/>
            </a:pPr>
            <a:r>
              <a:rPr lang="de-DE">
                <a:cs typeface="Times New Roman" pitchFamily="18" charset="0"/>
              </a:rPr>
              <a:t>Inliner-Training findet spontan statt</a:t>
            </a:r>
            <a:endParaRPr lang="de-CH"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SC Schauinsland:             Rückmeldung am 22.04.2013                     Konditraining wird angeboten werden, wann und wo noch offen!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                                                                                                    geplant für Jahrgänge 1999 bis 2005 </a:t>
            </a:r>
            <a:r>
              <a:rPr lang="de-DE">
                <a:latin typeface="Wingdings" pitchFamily="2" charset="2"/>
              </a:rPr>
              <a:t>à</a:t>
            </a:r>
            <a:r>
              <a:rPr lang="de-DE"/>
              <a:t> gibt Bescheid wenn näheres feststeht!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SC Todtnau:                       Rückmeldung am 22.04.2013                     Kondi-Training über den Sommer „unregelmäßig“ am Montag ab 19.00 Uhr; ab September immer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                                                                                                                             In der Halle 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/>
              <a:t> </a:t>
            </a:r>
            <a:endParaRPr lang="de-CH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C261EE-06A5-4308-AAEF-C60DFC50127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0593A-C88B-4B01-9090-D1B47096B42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9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3247B-1778-480B-BF9B-78419E67254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3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3247B-1778-480B-BF9B-78419E67254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9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13247B-1778-480B-BF9B-78419E67254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2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08095D-94C4-4C01-BE6D-85153479917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C51B70-B3AA-4A41-BC4D-C694021A300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5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A5A179-8FA8-4A0B-AF66-A369021EC01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endParaRPr lang="de-DE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8917BE-C87E-442D-8187-DB951BC0AA5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5FF36-329A-4B85-9F8D-7F8DB5A7AA96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BE622-A2CE-4D5D-B757-7036A03637E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A216E-377B-4263-A5BA-125044F01FE9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1D892-2932-4F78-AD9C-48C7514DD1B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926A3-4FDE-4E48-BB32-EBBF21A583ED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27F55-B437-4470-8686-1CA6FAB6863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600200"/>
            <a:ext cx="80772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5D1BA-4CF1-4C0A-9535-4FA61EB406DC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76145-C1A9-44D5-8D16-3866A9C1BCF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4B2F-6184-4E1F-B9BD-ABF9FD88AC20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DAB72-BEF1-4ECF-8872-C580410FB0B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1143000"/>
          </a:xfrm>
        </p:spPr>
        <p:txBody>
          <a:bodyPr/>
          <a:lstStyle>
            <a:lvl1pPr algn="l">
              <a:defRPr lang="en-US" dirty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89B0-1249-4621-ACCE-4980B4FB9635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3B5F-4A88-41D8-B479-3511F8B3AC9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28F91-5A44-4C5A-88BA-2C4217165974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BCD4E-4D3E-4B31-B947-09F027EF7A9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F1D4D-7CEE-4C2E-BE6B-E915BFC01095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0279D-5A64-419D-8732-854CAD48870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5ADA0-68D6-4EBA-BBCE-D2A9925F900B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A480D-CC8D-46BD-8EA3-84DE1DAFFD4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0414C-03D3-4894-8B1C-115BA1779E76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50594-2C4B-40A1-9F3D-D7204401B4F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BC5B-4D84-499C-B82E-B487A7FFE945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75A6A-75CC-4673-AFF6-9D6D201D52A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02B4-0D98-4FAC-96AC-121AA9470E87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6CA48-2099-4AB4-A3C5-4CD13B21A2C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E98D6E-DD52-47C8-82B8-75B0BA2B7644}" type="datetimeFigureOut">
              <a:rPr lang="en-US"/>
              <a:pPr>
                <a:defRPr/>
              </a:pPr>
              <a:t>4/4/2017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34EE23-549F-45CA-9377-C60DE8503B5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032" name="Picture 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65" r:id="rId12"/>
    <p:sldLayoutId id="2147483661" r:id="rId13"/>
  </p:sldLayoutIdLst>
  <p:transition spd="slow">
    <p:wipe dir="d"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400" kern="1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tags" Target="../tags/tag3.xml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tags" Target="../tags/tag2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source=images&amp;cd=&amp;cad=rja&amp;uact=8&amp;ved=0ahUKEwjg_eH7uvjSAhXmHpoKHSB0BdcQjRwIBw&amp;url=http://www.lenzerheide-timing.ch/sportarten&amp;bvm=bv.150729734,d.bGg&amp;psig=AFQjCNEB5Ngy2zaeIxkRINbpEbfH3FKUQA&amp;ust=1490765026876184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eurosport.de/ski-alpin/video-ski-alpin-so-gewinnt-man-wertvolle-sekunden-beim-start_sto6092395/story.s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tags" Target="../tags/tag6.xml"/><Relationship Id="rId7" Type="http://schemas.openxmlformats.org/officeDocument/2006/relationships/image" Target="../media/image98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bezirkvskialpinimsvs.kadermanager.de/calendar/monthly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25.xml"/><Relationship Id="rId7" Type="http://schemas.openxmlformats.org/officeDocument/2006/relationships/image" Target="../media/image92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06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&amp;ehk=dK7gMxae3qbYhfuu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8.jpeg"/><Relationship Id="rId21" Type="http://schemas.openxmlformats.org/officeDocument/2006/relationships/image" Target="../media/image45.jpe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7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9.jpeg"/><Relationship Id="rId9" Type="http://schemas.openxmlformats.org/officeDocument/2006/relationships/image" Target="../media/image33.JP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gerhard.wiesler@online.de" TargetMode="External"/><Relationship Id="rId2" Type="http://schemas.openxmlformats.org/officeDocument/2006/relationships/hyperlink" Target="mailto:ski-bezirk-5@gmx.de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4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37.xml"/><Relationship Id="rId7" Type="http://schemas.openxmlformats.org/officeDocument/2006/relationships/image" Target="../media/image11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9.gif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18.jpeg"/><Relationship Id="rId5" Type="http://schemas.openxmlformats.org/officeDocument/2006/relationships/image" Target="../media/image117.gif"/><Relationship Id="rId4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24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563938" y="4695279"/>
            <a:ext cx="5726112" cy="147002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dirty="0"/>
              <a:t>Bez V </a:t>
            </a:r>
            <a:r>
              <a:rPr dirty="0" err="1"/>
              <a:t>im</a:t>
            </a:r>
            <a:r>
              <a:rPr dirty="0"/>
              <a:t> </a:t>
            </a:r>
            <a:br>
              <a:rPr dirty="0"/>
            </a:br>
            <a:r>
              <a:rPr dirty="0"/>
              <a:t>Skiverband </a:t>
            </a:r>
            <a:r>
              <a:rPr dirty="0" err="1"/>
              <a:t>schwarzwald</a:t>
            </a:r>
            <a:endParaRPr dirty="0"/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356100" y="6021388"/>
            <a:ext cx="4425950" cy="685800"/>
          </a:xfrm>
        </p:spPr>
        <p:txBody>
          <a:bodyPr/>
          <a:lstStyle/>
          <a:p>
            <a:r>
              <a:rPr lang="de-DE" sz="2400" dirty="0">
                <a:latin typeface="Calibri" pitchFamily="34" charset="0"/>
              </a:rPr>
              <a:t>Vorbereitung 2017-2018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2124075" y="260350"/>
            <a:ext cx="1295400" cy="865188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6" name="Abgerundetes Rechteck 5"/>
          <p:cNvSpPr/>
          <p:nvPr/>
        </p:nvSpPr>
        <p:spPr>
          <a:xfrm>
            <a:off x="3492500" y="260350"/>
            <a:ext cx="1295400" cy="865188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7" name="Abgerundetes Rechteck 6"/>
          <p:cNvSpPr/>
          <p:nvPr/>
        </p:nvSpPr>
        <p:spPr>
          <a:xfrm>
            <a:off x="4859338" y="260350"/>
            <a:ext cx="1296987" cy="865188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8" name="Abgerundetes Rechteck 7"/>
          <p:cNvSpPr/>
          <p:nvPr/>
        </p:nvSpPr>
        <p:spPr>
          <a:xfrm>
            <a:off x="6227763" y="260350"/>
            <a:ext cx="1296987" cy="865188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9" name="Abgerundetes Rechteck 8"/>
          <p:cNvSpPr/>
          <p:nvPr/>
        </p:nvSpPr>
        <p:spPr>
          <a:xfrm>
            <a:off x="7596188" y="260350"/>
            <a:ext cx="1296987" cy="865188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0" name="Abgerundetes Rechteck 9"/>
          <p:cNvSpPr/>
          <p:nvPr/>
        </p:nvSpPr>
        <p:spPr>
          <a:xfrm>
            <a:off x="7596188" y="1268413"/>
            <a:ext cx="1296987" cy="865187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1" name="Abgerundetes Rechteck 10"/>
          <p:cNvSpPr/>
          <p:nvPr/>
        </p:nvSpPr>
        <p:spPr>
          <a:xfrm>
            <a:off x="6227763" y="1268413"/>
            <a:ext cx="1296987" cy="865187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2" name="Abgerundetes Rechteck 11"/>
          <p:cNvSpPr/>
          <p:nvPr/>
        </p:nvSpPr>
        <p:spPr>
          <a:xfrm>
            <a:off x="4859338" y="1268413"/>
            <a:ext cx="1296987" cy="865187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3" name="Abgerundetes Rechteck 12"/>
          <p:cNvSpPr/>
          <p:nvPr/>
        </p:nvSpPr>
        <p:spPr>
          <a:xfrm>
            <a:off x="3492500" y="1268413"/>
            <a:ext cx="1295400" cy="865187"/>
          </a:xfrm>
          <a:prstGeom prst="round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4" name="Abgerundetes Rechteck 13"/>
          <p:cNvSpPr/>
          <p:nvPr/>
        </p:nvSpPr>
        <p:spPr>
          <a:xfrm>
            <a:off x="7596188" y="2276475"/>
            <a:ext cx="1296987" cy="865188"/>
          </a:xfrm>
          <a:prstGeom prst="round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5" name="Abgerundetes Rechteck 14"/>
          <p:cNvSpPr/>
          <p:nvPr/>
        </p:nvSpPr>
        <p:spPr>
          <a:xfrm>
            <a:off x="6227763" y="2276475"/>
            <a:ext cx="1296987" cy="865188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6" name="Abgerundetes Rechteck 15"/>
          <p:cNvSpPr/>
          <p:nvPr/>
        </p:nvSpPr>
        <p:spPr>
          <a:xfrm>
            <a:off x="4855600" y="2276475"/>
            <a:ext cx="1296987" cy="865188"/>
          </a:xfrm>
          <a:prstGeom prst="round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7" name="Abgerundetes Rechteck 16"/>
          <p:cNvSpPr/>
          <p:nvPr/>
        </p:nvSpPr>
        <p:spPr>
          <a:xfrm>
            <a:off x="7596188" y="3284538"/>
            <a:ext cx="1296987" cy="865187"/>
          </a:xfrm>
          <a:prstGeom prst="round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8" name="Abgerundetes Rechteck 17"/>
          <p:cNvSpPr/>
          <p:nvPr/>
        </p:nvSpPr>
        <p:spPr>
          <a:xfrm>
            <a:off x="6227763" y="3284538"/>
            <a:ext cx="1296987" cy="865187"/>
          </a:xfrm>
          <a:prstGeom prst="round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19" name="Abgerundetes Rechteck 18"/>
          <p:cNvSpPr>
            <a:spLocks/>
          </p:cNvSpPr>
          <p:nvPr/>
        </p:nvSpPr>
        <p:spPr>
          <a:xfrm>
            <a:off x="4859338" y="3284538"/>
            <a:ext cx="1296987" cy="865187"/>
          </a:xfrm>
          <a:prstGeom prst="round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20" name="Abgerundetes Rechteck 19"/>
          <p:cNvSpPr/>
          <p:nvPr/>
        </p:nvSpPr>
        <p:spPr>
          <a:xfrm>
            <a:off x="3492500" y="2276475"/>
            <a:ext cx="1295400" cy="865188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21" name="Abgerundetes Rechteck 20"/>
          <p:cNvSpPr/>
          <p:nvPr/>
        </p:nvSpPr>
        <p:spPr>
          <a:xfrm>
            <a:off x="2124075" y="1268413"/>
            <a:ext cx="1295400" cy="865187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22" name="Abgerundetes Rechteck 21"/>
          <p:cNvSpPr/>
          <p:nvPr/>
        </p:nvSpPr>
        <p:spPr>
          <a:xfrm>
            <a:off x="755650" y="260350"/>
            <a:ext cx="1295400" cy="865188"/>
          </a:xfrm>
          <a:prstGeom prst="round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  <p:sp>
        <p:nvSpPr>
          <p:cNvPr id="24" name="Abgerundetes Rechteck 23"/>
          <p:cNvSpPr/>
          <p:nvPr/>
        </p:nvSpPr>
        <p:spPr>
          <a:xfrm>
            <a:off x="6227762" y="4307955"/>
            <a:ext cx="1296987" cy="865187"/>
          </a:xfrm>
          <a:prstGeom prst="round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sp>
        <p:nvSpPr>
          <p:cNvPr id="25" name="Abgerundetes Rechteck 24"/>
          <p:cNvSpPr/>
          <p:nvPr/>
        </p:nvSpPr>
        <p:spPr>
          <a:xfrm>
            <a:off x="7596187" y="4299485"/>
            <a:ext cx="1296987" cy="865187"/>
          </a:xfrm>
          <a:prstGeom prst="roundRec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59632" y="54868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Theraband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65312"/>
            <a:ext cx="6192688" cy="619268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499992" y="1331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33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59632" y="548680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Tennisbälle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3260" y="-366490"/>
            <a:ext cx="5765023" cy="86764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99992" y="1331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193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0" y="1484784"/>
            <a:ext cx="7963976" cy="528046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59632" y="54868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Bürsten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499992" y="1331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971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life kinetik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499992" y="1331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5400" r="15350" b="9001"/>
          <a:stretch/>
        </p:blipFill>
        <p:spPr>
          <a:xfrm>
            <a:off x="395536" y="1608921"/>
            <a:ext cx="8748464" cy="52490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028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58" y="1412776"/>
            <a:ext cx="6806531" cy="54452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350">
            <a:off x="526726" y="144362"/>
            <a:ext cx="1783055" cy="2016224"/>
          </a:xfrm>
          <a:prstGeom prst="rect">
            <a:avLst/>
          </a:prstGeom>
        </p:spPr>
      </p:pic>
      <p:sp>
        <p:nvSpPr>
          <p:cNvPr id="4" name="AutoShape 2" descr="Bildergebnis für life kinetik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499992" y="1331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43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77888"/>
            <a:ext cx="5580112" cy="558011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05456"/>
            <a:ext cx="2448272" cy="7200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4953939"/>
            <a:ext cx="1619250" cy="4762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794">
            <a:off x="272636" y="844510"/>
            <a:ext cx="4406889" cy="129614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499992" y="20543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32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Training mit Zeitmessung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20686"/>
            <a:ext cx="2951179" cy="2951179"/>
          </a:xfrm>
          <a:prstGeom prst="rect">
            <a:avLst/>
          </a:prstGeom>
        </p:spPr>
      </p:pic>
      <p:pic>
        <p:nvPicPr>
          <p:cNvPr id="1026" name="Picture 2" descr="Ähnliches Fot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398">
            <a:off x="676238" y="1813768"/>
            <a:ext cx="2993234" cy="22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ildergebnis für ski zeitmessung brower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188">
            <a:off x="1201537" y="3509903"/>
            <a:ext cx="5254065" cy="3502710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5951123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Start</a:t>
            </a:r>
            <a:endParaRPr lang="de-CH" dirty="0"/>
          </a:p>
        </p:txBody>
      </p:sp>
      <p:pic>
        <p:nvPicPr>
          <p:cNvPr id="4" name="Grafik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988840"/>
            <a:ext cx="9259940" cy="48965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5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Gelände &amp; Schnee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14" y="1564358"/>
            <a:ext cx="9248514" cy="547031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7"/>
          <a:stretch/>
        </p:blipFill>
        <p:spPr>
          <a:xfrm rot="5748376">
            <a:off x="3621122" y="2069521"/>
            <a:ext cx="1277043" cy="11878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8697">
            <a:off x="-50646" y="3964567"/>
            <a:ext cx="2744277" cy="20582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128">
            <a:off x="1980784" y="5738623"/>
            <a:ext cx="1292138" cy="9691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5057873"/>
            <a:ext cx="3096344" cy="17587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14" y="1564358"/>
            <a:ext cx="3170516" cy="17736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476">
            <a:off x="3635896" y="5380656"/>
            <a:ext cx="1886678" cy="14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919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"/>
          <a:stretch/>
        </p:blipFill>
        <p:spPr bwMode="auto">
          <a:xfrm>
            <a:off x="179513" y="844336"/>
            <a:ext cx="8928466" cy="59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6250178"/>
            <a:ext cx="821589" cy="60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04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6" y="23549"/>
            <a:ext cx="9234625" cy="68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5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88796" y="439573"/>
            <a:ext cx="705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b="1" dirty="0">
                <a:solidFill>
                  <a:srgbClr val="FF0000"/>
                </a:solidFill>
              </a:rPr>
              <a:t>Kurvenfahren aus Sicht der Biomechanik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160" b="42113"/>
          <a:stretch/>
        </p:blipFill>
        <p:spPr bwMode="auto">
          <a:xfrm>
            <a:off x="-66013" y="1024348"/>
            <a:ext cx="5968515" cy="34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4246864" y="1018898"/>
            <a:ext cx="4645616" cy="5938494"/>
            <a:chOff x="4572000" y="1171297"/>
            <a:chExt cx="4645616" cy="593849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3" t="54861"/>
            <a:stretch/>
          </p:blipFill>
          <p:spPr bwMode="auto">
            <a:xfrm>
              <a:off x="4572000" y="4437112"/>
              <a:ext cx="4645616" cy="267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7" b="45139"/>
            <a:stretch/>
          </p:blipFill>
          <p:spPr bwMode="auto">
            <a:xfrm>
              <a:off x="6300192" y="1171297"/>
              <a:ext cx="2917424" cy="324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2" r="56483" b="1217"/>
          <a:stretch/>
        </p:blipFill>
        <p:spPr bwMode="auto">
          <a:xfrm>
            <a:off x="195048" y="4437113"/>
            <a:ext cx="3944904" cy="240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491880" y="4437112"/>
            <a:ext cx="233602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CH" dirty="0"/>
              <a:t>Mobilität auf Stabilität</a:t>
            </a:r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6136481"/>
            <a:ext cx="1109621" cy="8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054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Komplexe Bewegungen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6" t="24113" r="24843" b="63274"/>
          <a:stretch/>
        </p:blipFill>
        <p:spPr bwMode="auto">
          <a:xfrm>
            <a:off x="611560" y="3717032"/>
            <a:ext cx="208823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42045" r="12883" b="41603"/>
          <a:stretch/>
        </p:blipFill>
        <p:spPr bwMode="auto">
          <a:xfrm>
            <a:off x="539553" y="2132856"/>
            <a:ext cx="6696744" cy="128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1" t="24113" r="2447" b="63274"/>
          <a:stretch/>
        </p:blipFill>
        <p:spPr bwMode="auto">
          <a:xfrm>
            <a:off x="7106458" y="3680846"/>
            <a:ext cx="19608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6" t="23371" r="17002" b="64016"/>
          <a:stretch/>
        </p:blipFill>
        <p:spPr bwMode="auto">
          <a:xfrm>
            <a:off x="2782764" y="3573016"/>
            <a:ext cx="209144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2" t="24113" r="9607" b="63274"/>
          <a:stretch/>
        </p:blipFill>
        <p:spPr bwMode="auto">
          <a:xfrm>
            <a:off x="4932040" y="3680846"/>
            <a:ext cx="208823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983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67544" y="0"/>
            <a:ext cx="7776864" cy="7029400"/>
          </a:xfrm>
          <a:prstGeom prst="ellipse">
            <a:avLst/>
          </a:prstGeom>
          <a:gradFill flip="none" rotWithShape="1">
            <a:gsLst>
              <a:gs pos="81000">
                <a:schemeClr val="bg1"/>
              </a:gs>
              <a:gs pos="3600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5000"/>
                  <a:lumOff val="55000"/>
                </a:schemeClr>
              </a:gs>
              <a:gs pos="52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Ellipse 2"/>
          <p:cNvSpPr/>
          <p:nvPr/>
        </p:nvSpPr>
        <p:spPr>
          <a:xfrm>
            <a:off x="1547664" y="976636"/>
            <a:ext cx="5427001" cy="49685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24" name="Gruppieren 23"/>
          <p:cNvGrpSpPr/>
          <p:nvPr/>
        </p:nvGrpSpPr>
        <p:grpSpPr>
          <a:xfrm>
            <a:off x="691208" y="423120"/>
            <a:ext cx="7481192" cy="5891838"/>
            <a:chOff x="691208" y="423120"/>
            <a:chExt cx="7481192" cy="5891838"/>
          </a:xfrm>
        </p:grpSpPr>
        <p:sp>
          <p:nvSpPr>
            <p:cNvPr id="5" name="Abgerundetes Rechteck 4"/>
            <p:cNvSpPr/>
            <p:nvPr/>
          </p:nvSpPr>
          <p:spPr>
            <a:xfrm>
              <a:off x="3613092" y="423120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 smtClean="0"/>
                <a:t>Skifahrer</a:t>
              </a:r>
              <a:endParaRPr lang="de-CH" b="1" dirty="0"/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6588224" y="1772817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 smtClean="0"/>
                <a:t>Gelände</a:t>
              </a:r>
              <a:endParaRPr lang="de-CH" b="1" dirty="0"/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6876256" y="4088348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 smtClean="0"/>
                <a:t>Schnee</a:t>
              </a:r>
              <a:endParaRPr lang="de-CH" b="1" dirty="0"/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5868144" y="5490592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 smtClean="0"/>
                <a:t>Spur</a:t>
              </a:r>
              <a:endParaRPr lang="de-CH" b="1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1987352" y="5810902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 smtClean="0"/>
                <a:t>Tempo</a:t>
              </a:r>
              <a:endParaRPr lang="de-CH" b="1" dirty="0"/>
            </a:p>
          </p:txBody>
        </p:sp>
        <p:sp>
          <p:nvSpPr>
            <p:cNvPr id="10" name="Abgerundetes Rechteck 9"/>
            <p:cNvSpPr/>
            <p:nvPr/>
          </p:nvSpPr>
          <p:spPr>
            <a:xfrm>
              <a:off x="691208" y="4592404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b="1" dirty="0" smtClean="0"/>
                <a:t>Wetter</a:t>
              </a:r>
              <a:endParaRPr lang="de-CH" b="1" dirty="0"/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691208" y="1822277"/>
              <a:ext cx="1296144" cy="50405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600" b="1" dirty="0" smtClean="0"/>
                <a:t>Ausrüstung</a:t>
              </a:r>
              <a:endParaRPr lang="de-CH" sz="1600" b="1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11188" y="96661"/>
            <a:ext cx="7422385" cy="6734561"/>
            <a:chOff x="511188" y="96661"/>
            <a:chExt cx="7422385" cy="6734561"/>
          </a:xfrm>
        </p:grpSpPr>
        <p:sp>
          <p:nvSpPr>
            <p:cNvPr id="12" name="Textfeld 11"/>
            <p:cNvSpPr txBox="1"/>
            <p:nvPr/>
          </p:nvSpPr>
          <p:spPr>
            <a:xfrm>
              <a:off x="3470874" y="96661"/>
              <a:ext cx="2222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Können, Motivation, Kondition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156176" y="1101756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Flache, Steil, präpariert,</a:t>
              </a:r>
            </a:p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präpariert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65421" y="464811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Hart, weich, tief, sulzig,…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292080" y="6021288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An der Falllinie,</a:t>
              </a:r>
            </a:p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aus der Falllinie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195736" y="6369557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Schnell, mittel, langsam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42864" y="5102282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Sonne, Nebel, Sturm, Schnee..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11188" y="2365657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Ski, Schuh, Stöcke..</a:t>
              </a:r>
              <a:endParaRPr lang="de-CH" sz="12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5515616" y="548671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Situation</a:t>
            </a:r>
            <a:endParaRPr lang="de-CH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2103004" y="1797547"/>
            <a:ext cx="4444207" cy="3769472"/>
          </a:xfrm>
          <a:prstGeom prst="ellipse">
            <a:avLst/>
          </a:prstGeom>
          <a:solidFill>
            <a:srgbClr val="F6CB16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2" name="Ellipse 41"/>
          <p:cNvSpPr/>
          <p:nvPr/>
        </p:nvSpPr>
        <p:spPr>
          <a:xfrm>
            <a:off x="2821132" y="2467154"/>
            <a:ext cx="2785381" cy="2180960"/>
          </a:xfrm>
          <a:prstGeom prst="ellipse">
            <a:avLst/>
          </a:prstGeom>
          <a:gradFill flip="none" rotWithShape="1">
            <a:gsLst>
              <a:gs pos="34000">
                <a:srgbClr val="92D050">
                  <a:alpha val="80000"/>
                </a:srgb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30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1" name="Gruppieren 30"/>
          <p:cNvGrpSpPr/>
          <p:nvPr/>
        </p:nvGrpSpPr>
        <p:grpSpPr>
          <a:xfrm>
            <a:off x="588756" y="2664000"/>
            <a:ext cx="6935572" cy="3373463"/>
            <a:chOff x="588756" y="2664000"/>
            <a:chExt cx="6935572" cy="3373463"/>
          </a:xfrm>
        </p:grpSpPr>
        <p:sp>
          <p:nvSpPr>
            <p:cNvPr id="28" name="Abgerundetes Rechteck 27"/>
            <p:cNvSpPr/>
            <p:nvPr/>
          </p:nvSpPr>
          <p:spPr>
            <a:xfrm>
              <a:off x="5515616" y="2664000"/>
              <a:ext cx="2008712" cy="7791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dirty="0" smtClean="0"/>
                <a:t>KSP-</a:t>
              </a:r>
            </a:p>
            <a:p>
              <a:pPr algn="ctr"/>
              <a:r>
                <a:rPr lang="de-CH" sz="2400" dirty="0" err="1" smtClean="0"/>
                <a:t>verlagerung</a:t>
              </a:r>
              <a:endParaRPr lang="de-CH" sz="2400" dirty="0"/>
            </a:p>
          </p:txBody>
        </p:sp>
        <p:sp>
          <p:nvSpPr>
            <p:cNvPr id="29" name="Abgerundetes Rechteck 28"/>
            <p:cNvSpPr/>
            <p:nvPr/>
          </p:nvSpPr>
          <p:spPr>
            <a:xfrm>
              <a:off x="3470874" y="5258331"/>
              <a:ext cx="2008712" cy="7791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dirty="0" smtClean="0"/>
                <a:t>Dreh- </a:t>
              </a:r>
              <a:r>
                <a:rPr lang="de-CH" sz="2400" dirty="0" err="1" smtClean="0"/>
                <a:t>bewegung</a:t>
              </a:r>
              <a:endParaRPr lang="de-CH" sz="2400" dirty="0"/>
            </a:p>
          </p:txBody>
        </p:sp>
        <p:sp>
          <p:nvSpPr>
            <p:cNvPr id="30" name="Abgerundetes Rechteck 29"/>
            <p:cNvSpPr/>
            <p:nvPr/>
          </p:nvSpPr>
          <p:spPr>
            <a:xfrm>
              <a:off x="588756" y="3014660"/>
              <a:ext cx="2008712" cy="7791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dirty="0" smtClean="0"/>
                <a:t>Kant- </a:t>
              </a:r>
              <a:r>
                <a:rPr lang="de-CH" sz="2400" dirty="0" err="1" smtClean="0"/>
                <a:t>bewegung</a:t>
              </a:r>
              <a:endParaRPr lang="de-CH" sz="2400" dirty="0"/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2627784" y="1321604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 smtClean="0">
                <a:solidFill>
                  <a:schemeClr val="accent1">
                    <a:lumMod val="75000"/>
                  </a:schemeClr>
                </a:solidFill>
              </a:rPr>
              <a:t>Hauptbewegungen</a:t>
            </a:r>
            <a:endParaRPr lang="de-CH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2250937" y="2207423"/>
            <a:ext cx="1049804" cy="2466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Timing</a:t>
            </a:r>
            <a:endParaRPr lang="de-CH" dirty="0"/>
          </a:p>
        </p:txBody>
      </p:sp>
      <p:sp>
        <p:nvSpPr>
          <p:cNvPr id="38" name="Abgerundetes Rechteck 37"/>
          <p:cNvSpPr/>
          <p:nvPr/>
        </p:nvSpPr>
        <p:spPr>
          <a:xfrm>
            <a:off x="1970648" y="4309198"/>
            <a:ext cx="1049804" cy="2466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Richtung</a:t>
            </a:r>
            <a:endParaRPr lang="de-CH" dirty="0"/>
          </a:p>
        </p:txBody>
      </p:sp>
      <p:sp>
        <p:nvSpPr>
          <p:cNvPr id="39" name="Abgerundetes Rechteck 38"/>
          <p:cNvSpPr/>
          <p:nvPr/>
        </p:nvSpPr>
        <p:spPr>
          <a:xfrm>
            <a:off x="5080014" y="2042427"/>
            <a:ext cx="1049804" cy="2466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Umfang</a:t>
            </a:r>
            <a:endParaRPr lang="de-CH" dirty="0"/>
          </a:p>
        </p:txBody>
      </p:sp>
      <p:sp>
        <p:nvSpPr>
          <p:cNvPr id="40" name="Textfeld 39"/>
          <p:cNvSpPr txBox="1"/>
          <p:nvPr/>
        </p:nvSpPr>
        <p:spPr>
          <a:xfrm>
            <a:off x="2843808" y="4593322"/>
            <a:ext cx="1710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accent6">
                    <a:lumMod val="50000"/>
                  </a:schemeClr>
                </a:solidFill>
              </a:rPr>
              <a:t>Bewegungs-</a:t>
            </a:r>
          </a:p>
          <a:p>
            <a:r>
              <a:rPr lang="de-CH" sz="2000" b="1" dirty="0" smtClean="0">
                <a:solidFill>
                  <a:schemeClr val="accent6">
                    <a:lumMod val="50000"/>
                  </a:schemeClr>
                </a:solidFill>
              </a:rPr>
              <a:t>Spielräume</a:t>
            </a:r>
            <a:endParaRPr lang="de-CH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5474052" y="4156320"/>
            <a:ext cx="1049804" cy="2466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Dynamik</a:t>
            </a:r>
            <a:endParaRPr lang="de-CH" dirty="0"/>
          </a:p>
        </p:txBody>
      </p:sp>
      <p:sp>
        <p:nvSpPr>
          <p:cNvPr id="43" name="Textfeld 42"/>
          <p:cNvSpPr txBox="1"/>
          <p:nvPr/>
        </p:nvSpPr>
        <p:spPr>
          <a:xfrm>
            <a:off x="3635896" y="254843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solidFill>
                  <a:schemeClr val="accent3">
                    <a:lumMod val="50000"/>
                  </a:schemeClr>
                </a:solidFill>
              </a:rPr>
              <a:t>Ziel</a:t>
            </a:r>
            <a:endParaRPr lang="de-CH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068404" y="3098290"/>
            <a:ext cx="2347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Regulation von</a:t>
            </a:r>
          </a:p>
          <a:p>
            <a:pPr algn="ctr"/>
            <a:r>
              <a:rPr lang="de-CH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Gleichgewicht,</a:t>
            </a:r>
          </a:p>
          <a:p>
            <a:pPr algn="ctr"/>
            <a:r>
              <a:rPr lang="de-CH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Kontrolle von Tempo </a:t>
            </a:r>
          </a:p>
          <a:p>
            <a:pPr algn="ctr"/>
            <a:r>
              <a:rPr lang="de-CH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und Richtung</a:t>
            </a:r>
            <a:endParaRPr lang="de-CH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Abgerundetes Rechteck 44"/>
          <p:cNvSpPr/>
          <p:nvPr/>
        </p:nvSpPr>
        <p:spPr>
          <a:xfrm>
            <a:off x="3073341" y="-901652"/>
            <a:ext cx="798572" cy="477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mtClean="0"/>
              <a:t>Drucjk</a:t>
            </a:r>
            <a:endParaRPr lang="de-CH"/>
          </a:p>
        </p:txBody>
      </p:sp>
      <p:sp>
        <p:nvSpPr>
          <p:cNvPr id="19" name="Abgerundetes Rechteck 18"/>
          <p:cNvSpPr/>
          <p:nvPr/>
        </p:nvSpPr>
        <p:spPr>
          <a:xfrm>
            <a:off x="2694167" y="2757227"/>
            <a:ext cx="792088" cy="3856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 smtClean="0"/>
              <a:t>Druck aufbauen</a:t>
            </a:r>
            <a:endParaRPr lang="de-CH" sz="1100" dirty="0"/>
          </a:p>
        </p:txBody>
      </p:sp>
      <p:sp>
        <p:nvSpPr>
          <p:cNvPr id="46" name="Abgerundetes Rechteck 45"/>
          <p:cNvSpPr/>
          <p:nvPr/>
        </p:nvSpPr>
        <p:spPr>
          <a:xfrm>
            <a:off x="4623245" y="2486943"/>
            <a:ext cx="792088" cy="3856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 smtClean="0"/>
              <a:t>Druck erhöhen</a:t>
            </a:r>
            <a:endParaRPr lang="de-CH" sz="1100" dirty="0"/>
          </a:p>
        </p:txBody>
      </p:sp>
      <p:sp>
        <p:nvSpPr>
          <p:cNvPr id="47" name="Abgerundetes Rechteck 46"/>
          <p:cNvSpPr/>
          <p:nvPr/>
        </p:nvSpPr>
        <p:spPr>
          <a:xfrm>
            <a:off x="4413167" y="4370197"/>
            <a:ext cx="792088" cy="3856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 smtClean="0"/>
              <a:t>Druck nutzen</a:t>
            </a:r>
            <a:endParaRPr lang="de-CH" sz="1100" dirty="0"/>
          </a:p>
        </p:txBody>
      </p:sp>
      <p:sp>
        <p:nvSpPr>
          <p:cNvPr id="48" name="Textfeld 47"/>
          <p:cNvSpPr txBox="1"/>
          <p:nvPr/>
        </p:nvSpPr>
        <p:spPr>
          <a:xfrm>
            <a:off x="6724471" y="0"/>
            <a:ext cx="2152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dirty="0"/>
              <a:t>Trainingsinhalte (Vorbereitung)</a:t>
            </a:r>
          </a:p>
          <a:p>
            <a:pPr algn="r"/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648973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  <p:bldP spid="33" grpId="0" animBg="1"/>
      <p:bldP spid="42" grpId="0" animBg="1"/>
      <p:bldP spid="32" grpId="0"/>
      <p:bldP spid="37" grpId="0" animBg="1"/>
      <p:bldP spid="38" grpId="0" animBg="1"/>
      <p:bldP spid="39" grpId="0" animBg="1"/>
      <p:bldP spid="40" grpId="0"/>
      <p:bldP spid="41" grpId="0" animBg="1"/>
      <p:bldP spid="43" grpId="0"/>
      <p:bldP spid="44" grpId="0"/>
      <p:bldP spid="19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068534" cy="463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5" y="1844824"/>
            <a:ext cx="4857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5" y="4512543"/>
            <a:ext cx="9068534" cy="234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6250178"/>
            <a:ext cx="821589" cy="60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79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rPr lang="de-DE" dirty="0"/>
              <a:t>Offene Fragen – </a:t>
            </a:r>
            <a:br>
              <a:rPr lang="de-DE" dirty="0"/>
            </a:br>
            <a:r>
              <a:rPr lang="de-DE" dirty="0"/>
              <a:t>Wie geht es weiter?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95287" y="1628800"/>
            <a:ext cx="8054975" cy="547260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was passiert mit Kinder die nicht in SBW1 Kader aufgenommen werden (2002/2003)?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Regionalkader-Strukturen noch nicht geklärt.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Wie geht es in der Jugend (-kader) weiter?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Wir wollen Möglichkeiten schaffen die Jugendläufer weiter beim </a:t>
            </a:r>
            <a:r>
              <a:rPr lang="de-DE" dirty="0" err="1"/>
              <a:t>Rennlauf</a:t>
            </a:r>
            <a:r>
              <a:rPr lang="de-DE" dirty="0"/>
              <a:t> zu halten. 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b="1" dirty="0"/>
              <a:t>Wer beim SVS trainieren will – kein Problem</a:t>
            </a:r>
            <a:r>
              <a:rPr lang="de-DE" dirty="0"/>
              <a:t>. Wir wollen KEINE Konkurrenz zum SVS-</a:t>
            </a:r>
            <a:r>
              <a:rPr lang="de-DE" dirty="0" err="1"/>
              <a:t>Jgd</a:t>
            </a:r>
            <a:r>
              <a:rPr lang="de-DE" dirty="0"/>
              <a:t>. Kader sein.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3200" dirty="0"/>
              <a:t>Aufnahme neue Kinder (</a:t>
            </a:r>
            <a:r>
              <a:rPr lang="de-DE" sz="3200" dirty="0" err="1"/>
              <a:t>Jhg</a:t>
            </a:r>
            <a:r>
              <a:rPr lang="de-DE" sz="3200" dirty="0"/>
              <a:t>. 2007)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3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/>
          <a:stretch/>
        </p:blipFill>
        <p:spPr>
          <a:xfrm>
            <a:off x="-138021" y="5877272"/>
            <a:ext cx="1204821" cy="980728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996195" y="3536012"/>
            <a:ext cx="7119472" cy="3061340"/>
            <a:chOff x="169363" y="3775399"/>
            <a:chExt cx="6408712" cy="2717463"/>
          </a:xfrm>
        </p:grpSpPr>
        <p:sp>
          <p:nvSpPr>
            <p:cNvPr id="2" name="Abgerundetes Rechteck 1"/>
            <p:cNvSpPr/>
            <p:nvPr/>
          </p:nvSpPr>
          <p:spPr>
            <a:xfrm>
              <a:off x="169363" y="3775399"/>
              <a:ext cx="6408712" cy="2717463"/>
            </a:xfrm>
            <a:prstGeom prst="roundRect">
              <a:avLst>
                <a:gd name="adj" fmla="val 51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CH" dirty="0"/>
                <a:t>12 Läufer im </a:t>
              </a:r>
              <a:r>
                <a:rPr lang="de-CH" dirty="0" err="1"/>
                <a:t>Jhg</a:t>
              </a:r>
              <a:r>
                <a:rPr lang="de-CH" dirty="0"/>
                <a:t>. 2001 Läufer des </a:t>
              </a:r>
              <a:r>
                <a:rPr lang="de-CH" b="1" dirty="0">
                  <a:solidFill>
                    <a:srgbClr val="FFFF00"/>
                  </a:solidFill>
                </a:rPr>
                <a:t>Bez. V </a:t>
              </a:r>
              <a:r>
                <a:rPr lang="de-CH" dirty="0"/>
                <a:t>in DSV-Rangliste </a:t>
              </a:r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528" y="4221088"/>
              <a:ext cx="5946436" cy="2127758"/>
            </a:xfrm>
            <a:prstGeom prst="rect">
              <a:avLst/>
            </a:prstGeom>
          </p:spPr>
        </p:pic>
      </p:grpSp>
      <p:grpSp>
        <p:nvGrpSpPr>
          <p:cNvPr id="13" name="Gruppieren 12"/>
          <p:cNvGrpSpPr/>
          <p:nvPr/>
        </p:nvGrpSpPr>
        <p:grpSpPr>
          <a:xfrm>
            <a:off x="1089992" y="3552174"/>
            <a:ext cx="7056784" cy="2325098"/>
            <a:chOff x="1259632" y="1583385"/>
            <a:chExt cx="7056784" cy="2325098"/>
          </a:xfrm>
        </p:grpSpPr>
        <p:sp>
          <p:nvSpPr>
            <p:cNvPr id="8" name="Abgerundetes Rechteck 7"/>
            <p:cNvSpPr/>
            <p:nvPr/>
          </p:nvSpPr>
          <p:spPr>
            <a:xfrm>
              <a:off x="1259632" y="1583385"/>
              <a:ext cx="7056784" cy="2325098"/>
            </a:xfrm>
            <a:prstGeom prst="roundRect">
              <a:avLst>
                <a:gd name="adj" fmla="val 51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CH" dirty="0"/>
                <a:t>Gesamt 7 Läufer Jugend/Senioren vom </a:t>
              </a:r>
              <a:r>
                <a:rPr lang="de-CH" b="1" dirty="0"/>
                <a:t>Bez. V </a:t>
              </a:r>
              <a:r>
                <a:rPr lang="de-CH" dirty="0"/>
                <a:t>in DSV-Rangliste </a:t>
              </a:r>
            </a:p>
            <a:p>
              <a:pPr algn="ctr"/>
              <a:r>
                <a:rPr lang="de-CH" dirty="0"/>
                <a:t>Wobei eigentlich «nur» 2  noch aktiv auf DSV-Ebene fahren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9463" y="2309895"/>
              <a:ext cx="6654673" cy="1435133"/>
            </a:xfrm>
            <a:prstGeom prst="rect">
              <a:avLst/>
            </a:prstGeom>
          </p:spPr>
        </p:pic>
      </p:grpSp>
      <p:sp>
        <p:nvSpPr>
          <p:cNvPr id="4" name="Abgerundetes Rechteck 3"/>
          <p:cNvSpPr/>
          <p:nvPr/>
        </p:nvSpPr>
        <p:spPr>
          <a:xfrm>
            <a:off x="358452" y="1224136"/>
            <a:ext cx="8519864" cy="4392488"/>
          </a:xfrm>
          <a:prstGeom prst="roundRect">
            <a:avLst>
              <a:gd name="adj" fmla="val 6016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98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85800"/>
            <a:ext cx="8077200" cy="1143000"/>
          </a:xfrm>
        </p:spPr>
        <p:txBody>
          <a:bodyPr/>
          <a:lstStyle/>
          <a:p>
            <a:r>
              <a:rPr lang="de-DE" dirty="0"/>
              <a:t>Vorbereitung 2017/18</a:t>
            </a:r>
            <a:br>
              <a:rPr lang="de-DE" dirty="0"/>
            </a:br>
            <a:r>
              <a:rPr lang="de-DE" sz="3200" dirty="0"/>
              <a:t>Unser Ziel/Planung für die kommende Saison:  </a:t>
            </a:r>
            <a:r>
              <a:rPr lang="de-DE" b="1" u="sng" dirty="0"/>
              <a:t/>
            </a:r>
            <a:br>
              <a:rPr lang="de-DE" b="1" u="sng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125537" y="1556792"/>
            <a:ext cx="8054975" cy="547260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ca. 20-25 Kinder aus Schülerbereich  </a:t>
            </a:r>
            <a:r>
              <a:rPr lang="de-DE" sz="3200" b="1" dirty="0">
                <a:solidFill>
                  <a:srgbClr val="FF0000"/>
                </a:solidFill>
              </a:rPr>
              <a:t>&amp;  ca. 10 Kinder aus Jugendbereich in Regional/Bezirkskader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000" b="1" dirty="0"/>
              <a:t>Falls wir sehr viele Kinder haben werden wir Ende Saison eine Sichtung durchführen, so wie die vergangenen Jahre für die Jüngsten.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Lehrgänge sind immer für alle Kinder zusammen geplant.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000" b="1" dirty="0"/>
              <a:t>„</a:t>
            </a:r>
            <a:r>
              <a:rPr lang="de-DE" sz="2000" b="1" dirty="0" err="1"/>
              <a:t>Grosse</a:t>
            </a:r>
            <a:r>
              <a:rPr lang="de-DE" sz="2000" b="1" dirty="0"/>
              <a:t>“ als „Vorbilder“, „Vorfahrer“, „Helfer“, „Motivatoren“….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Die Jugendläufer werden wir (wenn Interesse besteht) mit Theorie und Praxis auf Skilehrerausbildung vorbereiten.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Vom Verband Unabhängige Planung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3-4 Trainer (Fahrer) für die Lehrgänge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Trainer und Betreuer momentan:  Dieter, Georg, Ralf, Stefan, Gerhard, Arnd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/>
          <a:stretch/>
        </p:blipFill>
        <p:spPr>
          <a:xfrm>
            <a:off x="-138021" y="5877272"/>
            <a:ext cx="1204821" cy="980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6880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85800"/>
            <a:ext cx="8077200" cy="1143000"/>
          </a:xfrm>
        </p:spPr>
        <p:txBody>
          <a:bodyPr/>
          <a:lstStyle/>
          <a:p>
            <a:r>
              <a:rPr lang="de-DE" dirty="0"/>
              <a:t>Vorbereitung </a:t>
            </a:r>
            <a:r>
              <a:rPr lang="de-DE" dirty="0" smtClean="0"/>
              <a:t>2017/18 (JUGEND)</a:t>
            </a:r>
            <a:r>
              <a:rPr lang="de-DE" dirty="0"/>
              <a:t/>
            </a:r>
            <a:br>
              <a:rPr lang="de-DE" dirty="0"/>
            </a:br>
            <a:r>
              <a:rPr lang="de-DE" sz="3200" dirty="0"/>
              <a:t>Unser Ziel/Planung für die kommende Saison:  </a:t>
            </a:r>
            <a:r>
              <a:rPr lang="de-DE" b="1" u="sng" dirty="0"/>
              <a:t/>
            </a:r>
            <a:br>
              <a:rPr lang="de-DE" b="1" u="sng" dirty="0"/>
            </a:b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66800" y="1844824"/>
            <a:ext cx="8054975" cy="547260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KEINE Konkurrenz zu SVS-Jugend-Kader.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Es ist möglich, dass die Kinder sowohl beim SVS als auch bei uns trainieren</a:t>
            </a:r>
            <a:r>
              <a:rPr lang="de-DE" sz="2400" b="1" dirty="0" smtClean="0"/>
              <a:t>! </a:t>
            </a:r>
            <a:r>
              <a:rPr lang="de-DE" sz="1800" b="1" dirty="0" smtClean="0"/>
              <a:t>(ist  mit Thomas Burda abgesprochen)</a:t>
            </a:r>
            <a:endParaRPr lang="de-DE" sz="2400" b="1" dirty="0" smtClean="0"/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000" b="1" dirty="0" smtClean="0"/>
              <a:t>Sichtungstermine SVS </a:t>
            </a:r>
            <a:r>
              <a:rPr lang="de-DE" sz="2000" b="1" dirty="0" err="1" smtClean="0"/>
              <a:t>Jgd</a:t>
            </a:r>
            <a:r>
              <a:rPr lang="de-DE" sz="2000" b="1" dirty="0" smtClean="0"/>
              <a:t>. Kader: 6.-7.5.17 / 20.-21.5.17</a:t>
            </a:r>
            <a:endParaRPr lang="de-DE" sz="20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Kooperation z.B. für SG-Training mit SVS </a:t>
            </a:r>
            <a:r>
              <a:rPr lang="de-DE" sz="2400" b="1" dirty="0" err="1"/>
              <a:t>Jgd</a:t>
            </a:r>
            <a:r>
              <a:rPr lang="de-DE" sz="2400" b="1" dirty="0"/>
              <a:t>. Angedacht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/>
              <a:t>Jugendteam für </a:t>
            </a:r>
            <a:r>
              <a:rPr lang="de-DE" sz="2400" b="1" dirty="0" err="1"/>
              <a:t>Skiliga</a:t>
            </a:r>
            <a:r>
              <a:rPr lang="de-DE" sz="2400" b="1" dirty="0"/>
              <a:t> bilden/aufbauen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 err="1"/>
              <a:t>Spass</a:t>
            </a:r>
            <a:r>
              <a:rPr lang="de-DE" sz="2400" b="1" dirty="0"/>
              <a:t> am Skifahren </a:t>
            </a:r>
            <a:r>
              <a:rPr lang="de-DE" sz="2400" b="1" dirty="0" smtClean="0"/>
              <a:t>/ </a:t>
            </a:r>
            <a:r>
              <a:rPr lang="de-DE" sz="2400" b="1" dirty="0" err="1" smtClean="0"/>
              <a:t>Rennlauf</a:t>
            </a:r>
            <a:r>
              <a:rPr lang="de-DE" sz="2400" b="1" dirty="0" smtClean="0"/>
              <a:t> &amp; Training erhalten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 smtClean="0"/>
              <a:t>Vorbereitung zu Skilehrer/Trainer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 smtClean="0"/>
              <a:t>Vorbildfunktion für die „Kleinen“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400" b="1" dirty="0" smtClean="0"/>
              <a:t>Aber auch „Helfer“ für uns Trainer</a:t>
            </a:r>
            <a:endParaRPr lang="de-DE" sz="24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24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24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24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/>
          <a:stretch/>
        </p:blipFill>
        <p:spPr>
          <a:xfrm>
            <a:off x="-138021" y="5877272"/>
            <a:ext cx="1204821" cy="980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0441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6876256" y="620688"/>
            <a:ext cx="2198754" cy="6237312"/>
          </a:xfrm>
          <a:prstGeom prst="roundRect">
            <a:avLst/>
          </a:prstGeom>
          <a:solidFill>
            <a:srgbClr val="FFFF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76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6122" y="221840"/>
            <a:ext cx="8077200" cy="1143000"/>
          </a:xfrm>
        </p:spPr>
        <p:txBody>
          <a:bodyPr/>
          <a:lstStyle/>
          <a:p>
            <a:r>
              <a:rPr lang="de-DE" dirty="0"/>
              <a:t>Rennbetreuung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791047" y="1547589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Bez. Rennen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2915790" y="1547589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U12 - Rennserie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004593" y="1547589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U16/U14 überregionale Rennen </a:t>
            </a:r>
            <a:r>
              <a:rPr lang="de-CH" sz="1400" dirty="0"/>
              <a:t>(Scott, SVS-M., </a:t>
            </a:r>
            <a:r>
              <a:rPr lang="de-CH" sz="1400" dirty="0" err="1"/>
              <a:t>BaWü</a:t>
            </a:r>
            <a:r>
              <a:rPr lang="de-CH" sz="1400" dirty="0"/>
              <a:t>, </a:t>
            </a:r>
            <a:r>
              <a:rPr lang="de-CH" sz="1400" dirty="0" err="1"/>
              <a:t>Leki</a:t>
            </a:r>
            <a:r>
              <a:rPr lang="de-CH" sz="1400" dirty="0"/>
              <a:t>)</a:t>
            </a:r>
          </a:p>
        </p:txBody>
      </p:sp>
      <p:sp>
        <p:nvSpPr>
          <p:cNvPr id="32773" name="Textfeld 6"/>
          <p:cNvSpPr txBox="1">
            <a:spLocks noChangeAspect="1"/>
          </p:cNvSpPr>
          <p:nvPr/>
        </p:nvSpPr>
        <p:spPr bwMode="auto">
          <a:xfrm>
            <a:off x="756122" y="2749327"/>
            <a:ext cx="1871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>
                <a:latin typeface="Calibri" pitchFamily="34" charset="0"/>
              </a:rPr>
              <a:t>Trainer vom Bez. zum Kurssetzen</a:t>
            </a:r>
          </a:p>
        </p:txBody>
      </p:sp>
      <p:sp>
        <p:nvSpPr>
          <p:cNvPr id="32774" name="Textfeld 7"/>
          <p:cNvSpPr txBox="1">
            <a:spLocks noChangeAspect="1"/>
          </p:cNvSpPr>
          <p:nvPr/>
        </p:nvSpPr>
        <p:spPr bwMode="auto">
          <a:xfrm>
            <a:off x="2844353" y="2749327"/>
            <a:ext cx="1871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>
                <a:latin typeface="Calibri" pitchFamily="34" charset="0"/>
              </a:rPr>
              <a:t>Betreuung durch einen Trainer</a:t>
            </a:r>
          </a:p>
          <a:p>
            <a:r>
              <a:rPr lang="de-CH" sz="1600">
                <a:latin typeface="Calibri" pitchFamily="34" charset="0"/>
              </a:rPr>
              <a:t>In 16/17 G.Wiesler</a:t>
            </a:r>
          </a:p>
        </p:txBody>
      </p:sp>
      <p:sp>
        <p:nvSpPr>
          <p:cNvPr id="32775" name="Textfeld 8"/>
          <p:cNvSpPr txBox="1">
            <a:spLocks noChangeAspect="1"/>
          </p:cNvSpPr>
          <p:nvPr/>
        </p:nvSpPr>
        <p:spPr bwMode="auto">
          <a:xfrm>
            <a:off x="5004593" y="2781077"/>
            <a:ext cx="18716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Vorbereitung (Einfahren) Startbetreuung und Besichtigung durch Betreuer aus dem Bezirk</a:t>
            </a:r>
          </a:p>
          <a:p>
            <a:endParaRPr lang="de-CH" sz="1600" dirty="0">
              <a:latin typeface="Calibri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7020594" y="1525885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600" dirty="0" err="1"/>
              <a:t>Skiliga</a:t>
            </a:r>
            <a:r>
              <a:rPr lang="de-CH" sz="1600" dirty="0"/>
              <a:t> – Jugendrennen / Deutschlandpokal</a:t>
            </a:r>
          </a:p>
        </p:txBody>
      </p:sp>
      <p:sp>
        <p:nvSpPr>
          <p:cNvPr id="10" name="Textfeld 8"/>
          <p:cNvSpPr txBox="1">
            <a:spLocks noChangeAspect="1"/>
          </p:cNvSpPr>
          <p:nvPr/>
        </p:nvSpPr>
        <p:spPr bwMode="auto">
          <a:xfrm>
            <a:off x="7020594" y="2759373"/>
            <a:ext cx="18716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2000" b="1" dirty="0">
                <a:latin typeface="Calibri" pitchFamily="34" charset="0"/>
              </a:rPr>
              <a:t>TEAM Bezirk V</a:t>
            </a: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muss noch definiert werden</a:t>
            </a:r>
          </a:p>
          <a:p>
            <a:endParaRPr lang="de-CH" sz="1600" dirty="0">
              <a:latin typeface="Calibri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9665839">
            <a:off x="6736351" y="4790146"/>
            <a:ext cx="2478564" cy="461665"/>
          </a:xfrm>
          <a:prstGeom prst="rect">
            <a:avLst/>
          </a:prstGeom>
          <a:solidFill>
            <a:schemeClr val="accent1">
              <a:alpha val="49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CH" sz="2400" dirty="0">
                <a:solidFill>
                  <a:srgbClr val="C00000"/>
                </a:solidFill>
              </a:rPr>
              <a:t>NEU für 2017/18</a:t>
            </a:r>
          </a:p>
        </p:txBody>
      </p:sp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00"/>
                            </p:stCondLst>
                            <p:childTnLst>
                              <p:par>
                                <p:cTn id="47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Wettbewerbe Jugend</a:t>
            </a: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736848" y="1628800"/>
            <a:ext cx="8227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Bezirks/Regionalrennen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Wie bisher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DSV-Punkterennen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Läufer müssen vom Verein gemeldet sein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Deutschlandpokal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CUP-Wertung für DSV-</a:t>
            </a:r>
            <a:r>
              <a:rPr lang="de-CH" sz="2400" dirty="0" err="1" smtClean="0"/>
              <a:t>Pkte</a:t>
            </a:r>
            <a:r>
              <a:rPr lang="de-CH" sz="2400" dirty="0" smtClean="0"/>
              <a:t>. Rennen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Ski-Liga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dirty="0" smtClean="0"/>
              <a:t>Mannschaftswertung (muss vor Winter gemeldet werden)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2400" i="1" dirty="0" smtClean="0">
                <a:solidFill>
                  <a:schemeClr val="bg1">
                    <a:lumMod val="50000"/>
                  </a:schemeClr>
                </a:solidFill>
              </a:rPr>
              <a:t>Folgende Rennen werden über SVS/DSV gemeldet</a:t>
            </a:r>
            <a:endParaRPr lang="de-CH" sz="2400" i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i="1" dirty="0" smtClean="0">
                <a:solidFill>
                  <a:schemeClr val="bg1">
                    <a:lumMod val="50000"/>
                  </a:schemeClr>
                </a:solidFill>
              </a:rPr>
              <a:t>CIT-FIS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i="1" dirty="0" smtClean="0">
                <a:solidFill>
                  <a:schemeClr val="bg1">
                    <a:lumMod val="50000"/>
                  </a:schemeClr>
                </a:solidFill>
              </a:rPr>
              <a:t>NJR (Nationale Jugend Rennen)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CH" sz="2400" i="1" dirty="0" smtClean="0">
                <a:solidFill>
                  <a:schemeClr val="bg1">
                    <a:lumMod val="50000"/>
                  </a:schemeClr>
                </a:solidFill>
              </a:rPr>
              <a:t>FIS - Rennen</a:t>
            </a:r>
            <a:endParaRPr lang="de-CH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982335"/>
            <a:ext cx="1224135" cy="9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236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Material</a:t>
            </a:r>
            <a:br>
              <a:rPr lang="de-CH" dirty="0" smtClean="0"/>
            </a:b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982335"/>
            <a:ext cx="1224135" cy="9056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337" t="1688" r="4337" b="1688"/>
          <a:stretch/>
        </p:blipFill>
        <p:spPr>
          <a:xfrm>
            <a:off x="3275856" y="-2718"/>
            <a:ext cx="5799158" cy="68906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7868"/>
          <a:stretch/>
        </p:blipFill>
        <p:spPr>
          <a:xfrm>
            <a:off x="832405" y="1124744"/>
            <a:ext cx="2129975" cy="20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444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Besprechungspunkte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340768"/>
            <a:ext cx="8077200" cy="532859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Abschluss Winter 2016/17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Vorbereitung 2017/18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/>
              <a:t>Trainingsinhalte (Vorbereitung)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/>
              <a:t>Trainingsplanung Ski (Vorbereitungszeit)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/>
              <a:t>Sommertraining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CH" dirty="0"/>
              <a:t>Wintertraining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 smtClean="0"/>
              <a:t>Rennbetreuung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 smtClean="0"/>
              <a:t>Wettbewerbe Jugend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 smtClean="0"/>
              <a:t>Material</a:t>
            </a:r>
            <a:endParaRPr lang="de-CH" dirty="0"/>
          </a:p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Organisation/Terminplanung – Kadermanager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 err="1"/>
              <a:t>Orga</a:t>
            </a:r>
            <a:r>
              <a:rPr lang="de-CH" dirty="0"/>
              <a:t> Team / Aufgabenteilung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Zusage/Bereitschaft der Kinder &amp; Eltern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dirty="0"/>
              <a:t>Zusammenfassung</a:t>
            </a:r>
          </a:p>
          <a:p>
            <a:pPr>
              <a:buFont typeface="Wingdings" panose="05000000000000000000" pitchFamily="2" charset="2"/>
              <a:buChar char="Ø"/>
            </a:pPr>
            <a:endParaRPr lang="de-CH" dirty="0"/>
          </a:p>
          <a:p>
            <a:pPr>
              <a:buFont typeface="Wingdings" panose="05000000000000000000" pitchFamily="2" charset="2"/>
              <a:buChar char="Ø"/>
            </a:pPr>
            <a:endParaRPr lang="de-CH" dirty="0"/>
          </a:p>
          <a:p>
            <a:pPr>
              <a:buFont typeface="Wingdings" panose="05000000000000000000" pitchFamily="2" charset="2"/>
              <a:buChar char="Ø"/>
            </a:pPr>
            <a:endParaRPr lang="de-CH" dirty="0"/>
          </a:p>
          <a:p>
            <a:pPr>
              <a:buFont typeface="Wingdings" panose="05000000000000000000" pitchFamily="2" charset="2"/>
              <a:buChar char="Ø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72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 dir="d"/>
      </p:transition>
    </mc:Choice>
    <mc:Fallback xmlns="">
      <p:transition advClick="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6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1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3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29919"/>
          <a:stretch/>
        </p:blipFill>
        <p:spPr>
          <a:xfrm>
            <a:off x="-120409" y="321114"/>
            <a:ext cx="9264409" cy="65368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Material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576587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Material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70081" t="14598" r="1174"/>
          <a:stretch/>
        </p:blipFill>
        <p:spPr>
          <a:xfrm>
            <a:off x="4427984" y="114671"/>
            <a:ext cx="4608512" cy="67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190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982335"/>
            <a:ext cx="1224135" cy="905630"/>
          </a:xfrm>
          <a:prstGeom prst="rect">
            <a:avLst/>
          </a:prstGeom>
        </p:spPr>
      </p:pic>
      <p:sp>
        <p:nvSpPr>
          <p:cNvPr id="2764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16632"/>
            <a:ext cx="8077200" cy="1143000"/>
          </a:xfrm>
        </p:spPr>
        <p:txBody>
          <a:bodyPr/>
          <a:lstStyle/>
          <a:p>
            <a:r>
              <a:rPr lang="de-DE" dirty="0"/>
              <a:t>Trainingsplanung Ski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27088" y="1279302"/>
            <a:ext cx="8054975" cy="4525962"/>
          </a:xfrm>
        </p:spPr>
        <p:txBody>
          <a:bodyPr/>
          <a:lstStyle/>
          <a:p>
            <a:pPr marL="457200" lvl="1" indent="0">
              <a:buFont typeface="Arial" charset="0"/>
              <a:buNone/>
            </a:pPr>
            <a:r>
              <a:rPr lang="de-DE" dirty="0"/>
              <a:t>Skitraining - Vorbereitung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76354"/>
              </p:ext>
            </p:extLst>
          </p:nvPr>
        </p:nvGraphicFramePr>
        <p:xfrm>
          <a:off x="936104" y="1664064"/>
          <a:ext cx="8172400" cy="4726176"/>
        </p:xfrm>
        <a:graphic>
          <a:graphicData uri="http://schemas.openxmlformats.org/drawingml/2006/table">
            <a:tbl>
              <a:tblPr/>
              <a:tblGrid>
                <a:gridCol w="1199071">
                  <a:extLst>
                    <a:ext uri="{9D8B030D-6E8A-4147-A177-3AD203B41FA5}">
                      <a16:colId xmlns:a16="http://schemas.microsoft.com/office/drawing/2014/main" val="3299773280"/>
                    </a:ext>
                  </a:extLst>
                </a:gridCol>
                <a:gridCol w="2211057">
                  <a:extLst>
                    <a:ext uri="{9D8B030D-6E8A-4147-A177-3AD203B41FA5}">
                      <a16:colId xmlns:a16="http://schemas.microsoft.com/office/drawing/2014/main" val="1917877384"/>
                    </a:ext>
                  </a:extLst>
                </a:gridCol>
                <a:gridCol w="1558424">
                  <a:extLst>
                    <a:ext uri="{9D8B030D-6E8A-4147-A177-3AD203B41FA5}">
                      <a16:colId xmlns:a16="http://schemas.microsoft.com/office/drawing/2014/main" val="3689648678"/>
                    </a:ext>
                  </a:extLst>
                </a:gridCol>
                <a:gridCol w="3203848">
                  <a:extLst>
                    <a:ext uri="{9D8B030D-6E8A-4147-A177-3AD203B41FA5}">
                      <a16:colId xmlns:a16="http://schemas.microsoft.com/office/drawing/2014/main" val="3087017932"/>
                    </a:ext>
                  </a:extLst>
                </a:gridCol>
              </a:tblGrid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Monat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Train. 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61356"/>
                  </a:ext>
                </a:extLst>
              </a:tr>
              <a:tr h="125231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DE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1.5.2017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DE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Skitest</a:t>
                      </a:r>
                      <a:r>
                        <a:rPr lang="de-DE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de-DE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Kaunertal</a:t>
                      </a:r>
                      <a:endParaRPr lang="de-DE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509580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25.-28.5.17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Gletscher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779587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sng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27.-30.7.17</a:t>
                      </a:r>
                    </a:p>
                    <a:p>
                      <a:pPr algn="l" fontAlgn="b"/>
                      <a:r>
                        <a:rPr lang="de-CH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13.07.-16.7.17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Skihalle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493789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432954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8.-10.9.17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Skihalle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742178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Okt.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sng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30.9.-3.10.17</a:t>
                      </a:r>
                    </a:p>
                    <a:p>
                      <a:pPr algn="l" fontAlgn="b"/>
                      <a:r>
                        <a:rPr lang="de-C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12.10.-15.10.17</a:t>
                      </a: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Skihalle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159588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Herbstferien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Gletscher / </a:t>
                      </a:r>
                      <a:r>
                        <a:rPr lang="de-C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Hintertux</a:t>
                      </a: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30788"/>
                  </a:ext>
                </a:extLst>
              </a:tr>
              <a:tr h="415569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23.11.-26.11.17</a:t>
                      </a:r>
                      <a:endParaRPr lang="de-CH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Gletscher/</a:t>
                      </a:r>
                      <a:r>
                        <a:rPr lang="de-CH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Stubai</a:t>
                      </a: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351370"/>
                  </a:ext>
                </a:extLst>
              </a:tr>
              <a:tr h="436347"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de-CH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Tage geplant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991681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 rot="520359">
            <a:off x="5330493" y="343030"/>
            <a:ext cx="3744416" cy="1200329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Zur Umsetzung ist die Zustimmung der Eltern nötig!</a:t>
            </a:r>
          </a:p>
          <a:p>
            <a:pPr algn="ctr"/>
            <a:r>
              <a:rPr lang="de-CH" dirty="0"/>
              <a:t>Wir müssen Strecken und Unterkünfte reservieren.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3845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1" animBg="1"/>
      <p:bldP spid="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rPr lang="de-DE"/>
              <a:t>Trainingsplanung Winter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1258888" y="1691605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Regelmässig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Bez. Training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3635375" y="1691605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Zusammen mit Vereinen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940425" y="1691605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Feiertage / Ferien</a:t>
            </a:r>
          </a:p>
        </p:txBody>
      </p:sp>
      <p:sp>
        <p:nvSpPr>
          <p:cNvPr id="30725" name="Textfeld 6"/>
          <p:cNvSpPr txBox="1">
            <a:spLocks noChangeAspect="1"/>
          </p:cNvSpPr>
          <p:nvPr/>
        </p:nvSpPr>
        <p:spPr bwMode="auto">
          <a:xfrm>
            <a:off x="1223963" y="2893343"/>
            <a:ext cx="1871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Flutlicht Mi. &amp; Donnerstag </a:t>
            </a: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Wenn möglich (Trainer und Hang) zusätzlich </a:t>
            </a:r>
            <a:r>
              <a:rPr lang="de-CH" sz="1600" dirty="0" err="1">
                <a:latin typeface="Calibri" pitchFamily="34" charset="0"/>
              </a:rPr>
              <a:t>Nachmittagtraining</a:t>
            </a:r>
            <a:endParaRPr lang="de-CH" sz="1600" dirty="0">
              <a:latin typeface="Calibri" pitchFamily="34" charset="0"/>
            </a:endParaRPr>
          </a:p>
        </p:txBody>
      </p:sp>
      <p:sp>
        <p:nvSpPr>
          <p:cNvPr id="8" name="Textfeld 7"/>
          <p:cNvSpPr txBox="1">
            <a:spLocks noChangeAspect="1"/>
          </p:cNvSpPr>
          <p:nvPr/>
        </p:nvSpPr>
        <p:spPr bwMode="auto">
          <a:xfrm>
            <a:off x="3563938" y="2893343"/>
            <a:ext cx="1871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SC </a:t>
            </a:r>
            <a:r>
              <a:rPr lang="de-CH" sz="1600" dirty="0" err="1">
                <a:latin typeface="Calibri" pitchFamily="34" charset="0"/>
              </a:rPr>
              <a:t>Muggenbrunn</a:t>
            </a:r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SC </a:t>
            </a:r>
            <a:r>
              <a:rPr lang="de-CH" sz="1600" dirty="0" err="1">
                <a:latin typeface="Calibri" pitchFamily="34" charset="0"/>
              </a:rPr>
              <a:t>Todtnau</a:t>
            </a:r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SZ Müllheim</a:t>
            </a:r>
          </a:p>
          <a:p>
            <a:r>
              <a:rPr lang="de-CH" sz="1600" dirty="0">
                <a:latin typeface="Calibri" pitchFamily="34" charset="0"/>
              </a:rPr>
              <a:t>….</a:t>
            </a:r>
          </a:p>
        </p:txBody>
      </p:sp>
      <p:sp>
        <p:nvSpPr>
          <p:cNvPr id="9" name="Textfeld 8"/>
          <p:cNvSpPr txBox="1">
            <a:spLocks noChangeAspect="1"/>
          </p:cNvSpPr>
          <p:nvPr/>
        </p:nvSpPr>
        <p:spPr bwMode="auto">
          <a:xfrm>
            <a:off x="5940425" y="2925093"/>
            <a:ext cx="22319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Weihnachten</a:t>
            </a:r>
          </a:p>
          <a:p>
            <a:r>
              <a:rPr lang="de-CH" sz="1600" dirty="0">
                <a:latin typeface="Calibri" pitchFamily="34" charset="0"/>
              </a:rPr>
              <a:t>Fasnacht</a:t>
            </a:r>
          </a:p>
          <a:p>
            <a:r>
              <a:rPr lang="de-CH" sz="1600" dirty="0">
                <a:latin typeface="Calibri" pitchFamily="34" charset="0"/>
              </a:rPr>
              <a:t>Rennfreie Wochenende</a:t>
            </a:r>
          </a:p>
          <a:p>
            <a:endParaRPr lang="de-CH" sz="1600" dirty="0">
              <a:latin typeface="Calibri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Organisation der Termine über Kadermanager</a:t>
            </a: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54154"/>
            <a:ext cx="7506410" cy="45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62000" y="1757792"/>
            <a:ext cx="653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http://bezirkvskialpinimsvs.kadermanager.de/calendar/monthly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5469" y="4077072"/>
            <a:ext cx="4016491" cy="1477328"/>
          </a:xfrm>
          <a:prstGeom prst="rect">
            <a:avLst/>
          </a:prstGeom>
          <a:solidFill>
            <a:schemeClr val="tx2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Zur Planung unserer Trainings / Lehrgänge werden wir alle Termine im Kadermanager erfassen!</a:t>
            </a:r>
          </a:p>
          <a:p>
            <a:r>
              <a:rPr lang="de-CH" dirty="0"/>
              <a:t>Bitte alle Termine entsprechend eintragen.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674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CH" dirty="0"/>
              <a:t>Was muss jeder einzelne für den Rennsport im Bezirk Aufwenden?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27088" y="1700213"/>
            <a:ext cx="8054975" cy="4525962"/>
          </a:xfrm>
        </p:spPr>
        <p:txBody>
          <a:bodyPr rtlCol="0">
            <a:normAutofit fontScale="92500" lnSpcReduction="20000"/>
          </a:bodyPr>
          <a:lstStyle/>
          <a:p>
            <a:pPr marL="457200" lvl="1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Kadergebühr 150 €  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>
                <a:sym typeface="Wingdings" panose="05000000000000000000" pitchFamily="2" charset="2"/>
              </a:rPr>
              <a:t>Eventuell wird es nötig sein für das regelmäßige Wintertraining eine Trainingsgebühr (2-3 € pro Kind &amp; Training) zu erheben.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>
                <a:sym typeface="Wingdings" panose="05000000000000000000" pitchFamily="2" charset="2"/>
              </a:rPr>
              <a:t>Trainingskosten/Lehrgänge werden auf das jeweilige Training komplett umgelegt 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3000" b="1" dirty="0">
                <a:solidFill>
                  <a:srgbClr val="FF0000"/>
                </a:solidFill>
                <a:sym typeface="Wingdings" panose="05000000000000000000" pitchFamily="2" charset="2"/>
              </a:rPr>
              <a:t>Sponsoren (</a:t>
            </a:r>
            <a:r>
              <a:rPr lang="de-DE" sz="3000" b="1" i="1" dirty="0">
                <a:solidFill>
                  <a:srgbClr val="FF0000"/>
                </a:solidFill>
                <a:sym typeface="Wingdings" panose="05000000000000000000" pitchFamily="2" charset="2"/>
              </a:rPr>
              <a:t>für den Trainingsbetrieb</a:t>
            </a:r>
            <a:r>
              <a:rPr lang="de-DE" sz="3000" b="1" dirty="0">
                <a:solidFill>
                  <a:srgbClr val="FF0000"/>
                </a:solidFill>
                <a:sym typeface="Wingdings" panose="05000000000000000000" pitchFamily="2" charset="2"/>
              </a:rPr>
              <a:t>) sind immer Willkommen!</a:t>
            </a:r>
            <a:r>
              <a:rPr lang="de-DE" sz="3000" b="1" dirty="0">
                <a:solidFill>
                  <a:srgbClr val="FF0000"/>
                </a:solidFill>
              </a:rPr>
              <a:t>  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Kosten pro Trainingstag (Gletscher, Skihalle) ca. 90 € - 100 € </a:t>
            </a:r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/>
              <a:t>Ausrüstung </a:t>
            </a:r>
          </a:p>
          <a:p>
            <a:pPr marL="742950" lvl="2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CH" dirty="0"/>
              <a:t>geeignete Kleidung</a:t>
            </a:r>
          </a:p>
          <a:p>
            <a:pPr marL="742950" lvl="2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CH" dirty="0"/>
              <a:t>Protektoren (Schienbein, Rücken, ….)</a:t>
            </a:r>
          </a:p>
          <a:p>
            <a:pPr marL="742950" lvl="2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CH" dirty="0"/>
              <a:t>Bis U12 sollten mind. 1 SL / 1 RS Ski verfügbar sein danach je Disziplin 1 Renn- / 1 Trainingsski</a:t>
            </a:r>
            <a:endParaRPr lang="de-DE" dirty="0"/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dirty="0"/>
          </a:p>
          <a:p>
            <a:pPr marL="342900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904656"/>
            <a:ext cx="1325645" cy="98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539552" y="36722"/>
            <a:ext cx="8604448" cy="6858000"/>
            <a:chOff x="539552" y="404664"/>
            <a:chExt cx="8604448" cy="6453336"/>
          </a:xfrm>
        </p:grpSpPr>
        <p:sp>
          <p:nvSpPr>
            <p:cNvPr id="2" name="Abgerundetes Rechteck 1"/>
            <p:cNvSpPr/>
            <p:nvPr/>
          </p:nvSpPr>
          <p:spPr>
            <a:xfrm>
              <a:off x="539552" y="404664"/>
              <a:ext cx="8604448" cy="6453336"/>
            </a:xfrm>
            <a:prstGeom prst="roundRect">
              <a:avLst>
                <a:gd name="adj" fmla="val 690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628130" y="404664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b="1" dirty="0">
                  <a:solidFill>
                    <a:schemeClr val="accent1">
                      <a:lumMod val="75000"/>
                    </a:schemeClr>
                  </a:solidFill>
                </a:rPr>
                <a:t>Eltern &amp; Kinder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 rot="16200000">
              <a:off x="-598419" y="3486852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b="1" dirty="0">
                  <a:solidFill>
                    <a:schemeClr val="accent1">
                      <a:lumMod val="75000"/>
                    </a:schemeClr>
                  </a:solidFill>
                </a:rPr>
                <a:t>Eltern &amp; Kinder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 rot="5400000">
              <a:off x="7449650" y="3486852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b="1" dirty="0">
                  <a:solidFill>
                    <a:schemeClr val="accent1">
                      <a:lumMod val="75000"/>
                    </a:schemeClr>
                  </a:solidFill>
                </a:rPr>
                <a:t>Eltern &amp; Kinder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779912" y="6309157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b="1" dirty="0">
                  <a:solidFill>
                    <a:schemeClr val="accent1">
                      <a:lumMod val="75000"/>
                    </a:schemeClr>
                  </a:solidFill>
                </a:rPr>
                <a:t>Eltern &amp; Kinder</a:t>
              </a:r>
            </a:p>
          </p:txBody>
        </p:sp>
      </p:grpSp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671264" y="-171400"/>
            <a:ext cx="8077200" cy="1143000"/>
          </a:xfrm>
        </p:spPr>
        <p:txBody>
          <a:bodyPr/>
          <a:lstStyle/>
          <a:p>
            <a:r>
              <a:rPr lang="de-D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Arbeitsteilung/</a:t>
            </a:r>
            <a:br>
              <a:rPr lang="de-D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Zusammenarbeit</a:t>
            </a:r>
            <a:endParaRPr lang="de-CH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665766387"/>
              </p:ext>
            </p:extLst>
          </p:nvPr>
        </p:nvGraphicFramePr>
        <p:xfrm>
          <a:off x="1763688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976664"/>
            <a:ext cx="1325645" cy="98072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9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4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3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4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-108520" y="-21795"/>
            <a:ext cx="9252520" cy="6912768"/>
          </a:xfrm>
          <a:prstGeom prst="roundRect">
            <a:avLst>
              <a:gd name="adj" fmla="val 268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50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16632"/>
            <a:ext cx="8077200" cy="1143000"/>
          </a:xfrm>
        </p:spPr>
        <p:txBody>
          <a:bodyPr/>
          <a:lstStyle/>
          <a:p>
            <a:r>
              <a:rPr lang="de-DE" sz="4000" b="1" dirty="0">
                <a:solidFill>
                  <a:schemeClr val="bg1"/>
                </a:solidFill>
              </a:rPr>
              <a:t>Zusammenfassung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1" y="1739726"/>
            <a:ext cx="8198295" cy="5073650"/>
          </a:xfrm>
          <a:solidFill>
            <a:schemeClr val="accent6">
              <a:lumMod val="75000"/>
              <a:alpha val="33000"/>
            </a:schemeClr>
          </a:solidFill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3500" b="1" dirty="0">
                <a:solidFill>
                  <a:schemeClr val="bg1"/>
                </a:solidFill>
              </a:rPr>
              <a:t>NEU für 2017/18: wir wollen auch Jugend-Läufer Jahrgang 2001 und älter in den </a:t>
            </a:r>
            <a:r>
              <a:rPr lang="de-DE" sz="3500" b="1" strike="sngStrike" dirty="0">
                <a:solidFill>
                  <a:schemeClr val="bg1"/>
                </a:solidFill>
              </a:rPr>
              <a:t>Bez.</a:t>
            </a:r>
            <a:r>
              <a:rPr lang="de-DE" sz="3500" b="1" dirty="0">
                <a:solidFill>
                  <a:schemeClr val="bg1"/>
                </a:solidFill>
              </a:rPr>
              <a:t> Regional Kader aufnehmen </a:t>
            </a:r>
            <a:r>
              <a:rPr lang="de-DE" sz="3500" b="1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de-DE" sz="3900" b="1" u="sng" dirty="0">
                <a:solidFill>
                  <a:schemeClr val="bg1"/>
                </a:solidFill>
                <a:sym typeface="Wingdings" panose="05000000000000000000" pitchFamily="2" charset="2"/>
              </a:rPr>
              <a:t>Skiligateam</a:t>
            </a:r>
            <a:endParaRPr lang="de-DE" sz="35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30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3000" b="1" dirty="0">
                <a:solidFill>
                  <a:schemeClr val="bg1"/>
                </a:solidFill>
              </a:rPr>
              <a:t>Für unsere Planung / Umsetzung muss von den Eltern/Kinder bestätigt werden, dass man diesen Aufwand auf sich nehmen will!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30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600" b="1" dirty="0">
                <a:solidFill>
                  <a:schemeClr val="bg1"/>
                </a:solidFill>
              </a:rPr>
              <a:t>Finanziell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de-DE" sz="26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sz="2600" b="1" dirty="0">
                <a:solidFill>
                  <a:schemeClr val="bg1"/>
                </a:solidFill>
              </a:rPr>
              <a:t>Zeitlich / Trainingsbereitschaft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914214"/>
            <a:ext cx="1109621" cy="820911"/>
          </a:xfrm>
          <a:prstGeom prst="rect">
            <a:avLst/>
          </a:prstGeom>
        </p:spPr>
      </p:pic>
      <p:pic>
        <p:nvPicPr>
          <p:cNvPr id="2" name="Grafik 1" descr="button &lt;strong&gt;ok&lt;/strong&gt; by Anonymou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01208"/>
            <a:ext cx="431382" cy="419658"/>
          </a:xfrm>
          <a:prstGeom prst="rect">
            <a:avLst/>
          </a:prstGeom>
        </p:spPr>
      </p:pic>
      <p:pic>
        <p:nvPicPr>
          <p:cNvPr id="7" name="Grafik 6" descr="button &lt;strong&gt;ok&lt;/strong&gt; by Anonymou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121804"/>
            <a:ext cx="414813" cy="403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3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&lt;strong&gt;fragezeichen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5674"/>
            <a:ext cx="5256584" cy="68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637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068960"/>
            <a:ext cx="30091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6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9891201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4701" r="5003" b="6558"/>
          <a:stretch/>
        </p:blipFill>
        <p:spPr>
          <a:xfrm rot="21320369">
            <a:off x="106239" y="114936"/>
            <a:ext cx="2916487" cy="2145823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 rot="21304420">
            <a:off x="-63833" y="2134807"/>
            <a:ext cx="1776687" cy="126033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21126"/>
          <a:stretch/>
        </p:blipFill>
        <p:spPr>
          <a:xfrm>
            <a:off x="7452320" y="146074"/>
            <a:ext cx="1627506" cy="249289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191296" y="8426"/>
            <a:ext cx="1776687" cy="126033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Ellipse 5"/>
          <p:cNvSpPr/>
          <p:nvPr/>
        </p:nvSpPr>
        <p:spPr>
          <a:xfrm rot="20810582">
            <a:off x="3859092" y="1130006"/>
            <a:ext cx="1776687" cy="125031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 rot="1254749">
            <a:off x="5747640" y="32168"/>
            <a:ext cx="1776687" cy="1260334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6109" r="11032" b="25881"/>
          <a:stretch/>
        </p:blipFill>
        <p:spPr>
          <a:xfrm>
            <a:off x="3347864" y="3836978"/>
            <a:ext cx="5794686" cy="3048406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 rot="21304420">
            <a:off x="2757793" y="118583"/>
            <a:ext cx="1776687" cy="1260334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/>
          <p:cNvSpPr/>
          <p:nvPr/>
        </p:nvSpPr>
        <p:spPr>
          <a:xfrm>
            <a:off x="5642612" y="1187416"/>
            <a:ext cx="1776687" cy="1260334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 rot="832376">
            <a:off x="7350651" y="2311517"/>
            <a:ext cx="1776687" cy="1260334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Abgerundetes Rechteck 1"/>
          <p:cNvSpPr/>
          <p:nvPr/>
        </p:nvSpPr>
        <p:spPr>
          <a:xfrm rot="20629622">
            <a:off x="1778890" y="2784416"/>
            <a:ext cx="2829810" cy="1545297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Ellipse 14"/>
          <p:cNvSpPr/>
          <p:nvPr/>
        </p:nvSpPr>
        <p:spPr>
          <a:xfrm rot="21304420">
            <a:off x="2514681" y="1414727"/>
            <a:ext cx="1776687" cy="1260334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/>
          <p:cNvSpPr/>
          <p:nvPr/>
        </p:nvSpPr>
        <p:spPr>
          <a:xfrm rot="21304420">
            <a:off x="1349392" y="1916157"/>
            <a:ext cx="1586385" cy="1141925"/>
          </a:xfrm>
          <a:prstGeom prst="ellipse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6"/>
          <p:cNvSpPr/>
          <p:nvPr/>
        </p:nvSpPr>
        <p:spPr>
          <a:xfrm rot="1044978">
            <a:off x="0" y="3227807"/>
            <a:ext cx="1776687" cy="1260334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Ellipse 20"/>
          <p:cNvSpPr/>
          <p:nvPr/>
        </p:nvSpPr>
        <p:spPr>
          <a:xfrm rot="832376">
            <a:off x="5798257" y="2471488"/>
            <a:ext cx="1776687" cy="1260334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Ellipse 19"/>
          <p:cNvSpPr/>
          <p:nvPr/>
        </p:nvSpPr>
        <p:spPr>
          <a:xfrm rot="388913">
            <a:off x="4447779" y="2246267"/>
            <a:ext cx="1590323" cy="1746622"/>
          </a:xfrm>
          <a:prstGeom prst="ellipse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Ellipse 6"/>
          <p:cNvSpPr/>
          <p:nvPr/>
        </p:nvSpPr>
        <p:spPr>
          <a:xfrm rot="1068688">
            <a:off x="1520552" y="4375411"/>
            <a:ext cx="1776687" cy="1260334"/>
          </a:xfrm>
          <a:prstGeom prst="ellipse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6"/>
          <p:cNvSpPr/>
          <p:nvPr/>
        </p:nvSpPr>
        <p:spPr>
          <a:xfrm>
            <a:off x="2362111" y="5562413"/>
            <a:ext cx="1776687" cy="1260334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6"/>
          <p:cNvSpPr/>
          <p:nvPr/>
        </p:nvSpPr>
        <p:spPr>
          <a:xfrm rot="1068688">
            <a:off x="819381" y="5404091"/>
            <a:ext cx="1749147" cy="1191996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Ellipse 6"/>
          <p:cNvSpPr/>
          <p:nvPr/>
        </p:nvSpPr>
        <p:spPr>
          <a:xfrm rot="20922297">
            <a:off x="-125698" y="4354058"/>
            <a:ext cx="1776687" cy="1260334"/>
          </a:xfrm>
          <a:prstGeom prst="ellipse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22768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Kontaktadressen Bezirk V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de-DE" sz="1400" dirty="0"/>
              <a:t>Arnd </a:t>
            </a:r>
            <a:r>
              <a:rPr lang="de-DE" sz="1400" dirty="0" err="1"/>
              <a:t>Schwietale</a:t>
            </a:r>
            <a:r>
              <a:rPr lang="de-DE" sz="1400" dirty="0"/>
              <a:t>, </a:t>
            </a:r>
            <a:r>
              <a:rPr lang="de-DE" sz="1400" dirty="0">
                <a:hlinkClick r:id="rId2"/>
              </a:rPr>
              <a:t>ski-bezirk-5@gmx.de</a:t>
            </a:r>
            <a:endParaRPr lang="de-DE" sz="1400" dirty="0"/>
          </a:p>
          <a:p>
            <a:pPr>
              <a:buFont typeface="Arial" charset="0"/>
              <a:buNone/>
            </a:pPr>
            <a:r>
              <a:rPr lang="de-DE" sz="1400" dirty="0"/>
              <a:t>Dieter Wiesler – </a:t>
            </a:r>
            <a:r>
              <a:rPr lang="de-DE" sz="1400" dirty="0" err="1"/>
              <a:t>Horning</a:t>
            </a:r>
            <a:endParaRPr lang="de-DE" sz="1400" dirty="0"/>
          </a:p>
          <a:p>
            <a:pPr>
              <a:buFont typeface="Arial" charset="0"/>
              <a:buNone/>
            </a:pPr>
            <a:r>
              <a:rPr lang="de-DE" sz="1400" dirty="0"/>
              <a:t>Georg Höflinger</a:t>
            </a:r>
          </a:p>
          <a:p>
            <a:pPr>
              <a:buFont typeface="Arial" charset="0"/>
              <a:buNone/>
            </a:pPr>
            <a:r>
              <a:rPr lang="de-DE" sz="1400" dirty="0"/>
              <a:t>Ralf </a:t>
            </a:r>
            <a:r>
              <a:rPr lang="de-DE" sz="1400" dirty="0" err="1"/>
              <a:t>Seifritz</a:t>
            </a:r>
            <a:endParaRPr lang="de-DE" sz="1400" dirty="0"/>
          </a:p>
          <a:p>
            <a:pPr>
              <a:buFont typeface="Arial" charset="0"/>
              <a:buNone/>
            </a:pPr>
            <a:r>
              <a:rPr lang="de-DE" sz="1400" dirty="0"/>
              <a:t>Stefan Thoma</a:t>
            </a:r>
          </a:p>
          <a:p>
            <a:pPr>
              <a:buFont typeface="Arial" charset="0"/>
              <a:buNone/>
            </a:pPr>
            <a:r>
              <a:rPr lang="de-DE" sz="1400" dirty="0"/>
              <a:t>Uwe Franz</a:t>
            </a:r>
          </a:p>
          <a:p>
            <a:pPr>
              <a:buFont typeface="Arial" charset="0"/>
              <a:buNone/>
            </a:pPr>
            <a:endParaRPr lang="de-DE" sz="1400" dirty="0"/>
          </a:p>
          <a:p>
            <a:pPr>
              <a:buFont typeface="Arial" charset="0"/>
              <a:buNone/>
            </a:pPr>
            <a:r>
              <a:rPr lang="de-DE" sz="1400" dirty="0"/>
              <a:t>Gerhard Wiesler, </a:t>
            </a:r>
            <a:r>
              <a:rPr lang="de-DE" sz="1400" dirty="0">
                <a:hlinkClick r:id="rId2"/>
              </a:rPr>
              <a:t>ski-bezirk-5@gmx.de</a:t>
            </a:r>
            <a:r>
              <a:rPr lang="de-DE" sz="1400" dirty="0"/>
              <a:t> oder Privat </a:t>
            </a:r>
            <a:r>
              <a:rPr lang="de-DE" sz="1400" dirty="0">
                <a:hlinkClick r:id="rId3"/>
              </a:rPr>
              <a:t>gerhard.wiesler@online.de</a:t>
            </a:r>
            <a:endParaRPr lang="de-DE" sz="1400" dirty="0"/>
          </a:p>
          <a:p>
            <a:pPr>
              <a:buFont typeface="Arial" charset="0"/>
              <a:buNone/>
            </a:pPr>
            <a:r>
              <a:rPr lang="de-DE" sz="1400" dirty="0"/>
              <a:t>Tel. 01622873000</a:t>
            </a:r>
          </a:p>
          <a:p>
            <a:pPr>
              <a:buFont typeface="Arial" charset="0"/>
              <a:buNone/>
            </a:pPr>
            <a:endParaRPr lang="de-DE" sz="1400" dirty="0"/>
          </a:p>
          <a:p>
            <a:pPr>
              <a:buFont typeface="Arial" charset="0"/>
              <a:buNone/>
            </a:pPr>
            <a:r>
              <a:rPr lang="de-DE" sz="1400" dirty="0"/>
              <a:t>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rPr lang="de-DE" dirty="0"/>
              <a:t>Bezirkssportwart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524000"/>
            <a:ext cx="8305800" cy="4929188"/>
          </a:xfrm>
        </p:spPr>
        <p:txBody>
          <a:bodyPr/>
          <a:lstStyle/>
          <a:p>
            <a:r>
              <a:rPr lang="de-DE" sz="3600" dirty="0"/>
              <a:t>Administration / Verwaltung / Sitzungen</a:t>
            </a:r>
          </a:p>
          <a:p>
            <a:r>
              <a:rPr lang="de-DE" sz="3600" dirty="0"/>
              <a:t>Trainingsplanung / Vorbereitung</a:t>
            </a:r>
          </a:p>
          <a:p>
            <a:r>
              <a:rPr lang="de-DE" sz="3600" dirty="0"/>
              <a:t>Rennen im Bezirk</a:t>
            </a:r>
          </a:p>
          <a:p>
            <a:r>
              <a:rPr lang="de-DE" sz="3600" dirty="0"/>
              <a:t>Rennen für Kinder Überregional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rPr lang="de-DE" dirty="0"/>
              <a:t>Trainer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524000"/>
            <a:ext cx="8305800" cy="4929188"/>
          </a:xfrm>
        </p:spPr>
        <p:txBody>
          <a:bodyPr/>
          <a:lstStyle/>
          <a:p>
            <a:r>
              <a:rPr lang="de-DE" sz="3600" dirty="0"/>
              <a:t>Planen der Lehrgänge</a:t>
            </a:r>
          </a:p>
          <a:p>
            <a:r>
              <a:rPr lang="de-DE" sz="3600" dirty="0"/>
              <a:t>Durchführen und Koordination des  Training </a:t>
            </a:r>
          </a:p>
          <a:p>
            <a:r>
              <a:rPr lang="de-DE" sz="3600" dirty="0"/>
              <a:t>Planen der </a:t>
            </a:r>
            <a:r>
              <a:rPr lang="de-DE" sz="3600" dirty="0" err="1"/>
              <a:t>Rennbetreung</a:t>
            </a:r>
            <a:r>
              <a:rPr lang="de-DE" sz="3600" dirty="0"/>
              <a:t> Kinder </a:t>
            </a:r>
          </a:p>
          <a:p>
            <a:r>
              <a:rPr lang="de-DE" sz="3600" dirty="0"/>
              <a:t>Vorschlag für Kader</a:t>
            </a:r>
          </a:p>
          <a:p>
            <a:endParaRPr lang="de-DE" sz="3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366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rPr lang="de-DE"/>
              <a:t>Trainingsplanung / Trainer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11188" y="1382713"/>
            <a:ext cx="8054975" cy="4525962"/>
          </a:xfrm>
        </p:spPr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de-DE" dirty="0"/>
              <a:t>Zusammenarbeit mit den Vereinstrainern 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4356100" y="2133600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Sommer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 err="1"/>
              <a:t>Kondi</a:t>
            </a:r>
            <a:r>
              <a:rPr lang="de-CH" dirty="0"/>
              <a:t> Training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4356100" y="3716338"/>
            <a:ext cx="1800225" cy="1131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Sommer / Herbst Schneetraining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4427538" y="5229225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Winter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Schneetraining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Rennbetreuung</a:t>
            </a:r>
          </a:p>
        </p:txBody>
      </p:sp>
      <p:sp>
        <p:nvSpPr>
          <p:cNvPr id="23558" name="Textfeld 6"/>
          <p:cNvSpPr txBox="1">
            <a:spLocks noChangeAspect="1"/>
          </p:cNvSpPr>
          <p:nvPr/>
        </p:nvSpPr>
        <p:spPr bwMode="auto">
          <a:xfrm>
            <a:off x="1433513" y="2565400"/>
            <a:ext cx="18716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400">
                <a:solidFill>
                  <a:srgbClr val="000000"/>
                </a:solidFill>
                <a:latin typeface="Calibri" pitchFamily="34" charset="0"/>
              </a:rPr>
              <a:t>Unter anderem mit:</a:t>
            </a:r>
          </a:p>
          <a:p>
            <a:r>
              <a:rPr lang="de-CH" sz="1400">
                <a:solidFill>
                  <a:srgbClr val="000000"/>
                </a:solidFill>
                <a:latin typeface="Calibri" pitchFamily="34" charset="0"/>
              </a:rPr>
              <a:t>SV Schauinsland</a:t>
            </a:r>
          </a:p>
          <a:p>
            <a:r>
              <a:rPr lang="de-CH" sz="1400">
                <a:solidFill>
                  <a:srgbClr val="000000"/>
                </a:solidFill>
                <a:latin typeface="Calibri" pitchFamily="34" charset="0"/>
              </a:rPr>
              <a:t>SC Münstertal</a:t>
            </a:r>
          </a:p>
          <a:p>
            <a:r>
              <a:rPr lang="de-CH" sz="1400">
                <a:solidFill>
                  <a:srgbClr val="000000"/>
                </a:solidFill>
                <a:latin typeface="Calibri" pitchFamily="34" charset="0"/>
              </a:rPr>
              <a:t>SC Muggenbrunn</a:t>
            </a:r>
          </a:p>
          <a:p>
            <a:r>
              <a:rPr lang="de-CH" sz="1400">
                <a:latin typeface="Calibri" pitchFamily="34" charset="0"/>
              </a:rPr>
              <a:t>SZ Müllheim</a:t>
            </a:r>
          </a:p>
          <a:p>
            <a:r>
              <a:rPr lang="de-CH" sz="1400">
                <a:latin typeface="Calibri" pitchFamily="34" charset="0"/>
              </a:rPr>
              <a:t>SZ Präg</a:t>
            </a:r>
          </a:p>
          <a:p>
            <a:r>
              <a:rPr lang="de-CH" sz="1400">
                <a:latin typeface="Calibri" pitchFamily="34" charset="0"/>
              </a:rPr>
              <a:t>SC Todnau</a:t>
            </a:r>
          </a:p>
          <a:p>
            <a:r>
              <a:rPr lang="de-CH" sz="1400">
                <a:latin typeface="Calibri" pitchFamily="34" charset="0"/>
              </a:rPr>
              <a:t>SC Fahrnau</a:t>
            </a:r>
          </a:p>
          <a:p>
            <a:r>
              <a:rPr lang="de-CH" sz="1400">
                <a:latin typeface="Calibri" pitchFamily="34" charset="0"/>
              </a:rPr>
              <a:t>SC Zell</a:t>
            </a:r>
          </a:p>
          <a:p>
            <a:r>
              <a:rPr lang="de-CH" sz="1400">
                <a:latin typeface="Calibri" pitchFamily="34" charset="0"/>
              </a:rPr>
              <a:t>SC Rötteln</a:t>
            </a:r>
          </a:p>
          <a:p>
            <a:r>
              <a:rPr lang="de-CH" sz="1400">
                <a:latin typeface="Calibri" pitchFamily="34" charset="0"/>
              </a:rPr>
              <a:t>SC Todnauberg</a:t>
            </a:r>
          </a:p>
          <a:p>
            <a:r>
              <a:rPr lang="de-CH" sz="1400">
                <a:latin typeface="Calibri" pitchFamily="34" charset="0"/>
              </a:rPr>
              <a:t>SC Neuenweg</a:t>
            </a:r>
          </a:p>
          <a:p>
            <a:endParaRPr lang="de-CH" sz="1400">
              <a:latin typeface="Calibri" pitchFamily="34" charset="0"/>
            </a:endParaRPr>
          </a:p>
          <a:p>
            <a:endParaRPr lang="de-CH" sz="1600">
              <a:latin typeface="Calibri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16632"/>
            <a:ext cx="8077200" cy="1143000"/>
          </a:xfrm>
        </p:spPr>
        <p:txBody>
          <a:bodyPr/>
          <a:lstStyle/>
          <a:p>
            <a:r>
              <a:rPr lang="de-DE" dirty="0"/>
              <a:t>Trainingsplanung </a:t>
            </a:r>
            <a:br>
              <a:rPr lang="de-DE" dirty="0"/>
            </a:br>
            <a:r>
              <a:rPr lang="de-DE" dirty="0"/>
              <a:t>Ski – Herbst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27088" y="1279302"/>
            <a:ext cx="8054975" cy="4525962"/>
          </a:xfrm>
        </p:spPr>
        <p:txBody>
          <a:bodyPr/>
          <a:lstStyle/>
          <a:p>
            <a:pPr marL="457200" lvl="1" indent="0">
              <a:buFont typeface="Arial" charset="0"/>
              <a:buNone/>
            </a:pPr>
            <a:r>
              <a:rPr lang="de-DE" dirty="0"/>
              <a:t>Skitraining - Vorbereitung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1258888" y="1794644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Sommer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Sept./Okt.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3635375" y="1794644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Herbst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Nov.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940425" y="1794644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Vorwinter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Dez.</a:t>
            </a:r>
          </a:p>
        </p:txBody>
      </p:sp>
      <p:sp>
        <p:nvSpPr>
          <p:cNvPr id="7" name="Textfeld 6"/>
          <p:cNvSpPr txBox="1">
            <a:spLocks noChangeAspect="1"/>
          </p:cNvSpPr>
          <p:nvPr/>
        </p:nvSpPr>
        <p:spPr bwMode="auto">
          <a:xfrm>
            <a:off x="1187451" y="3068960"/>
            <a:ext cx="2089150" cy="367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Geplant:</a:t>
            </a:r>
          </a:p>
          <a:p>
            <a:r>
              <a:rPr lang="de-CH" sz="1600" dirty="0">
                <a:latin typeface="Calibri" pitchFamily="34" charset="0"/>
              </a:rPr>
              <a:t>Vor dem Sommer (Mai/Juni ) 3 Tage auf dem Gletscher</a:t>
            </a: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3 * 3 Tage Skihalle (Aug./Sept./Okt.)</a:t>
            </a: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                           9-12 T</a:t>
            </a:r>
          </a:p>
        </p:txBody>
      </p:sp>
      <p:sp>
        <p:nvSpPr>
          <p:cNvPr id="8" name="Textfeld 7"/>
          <p:cNvSpPr txBox="1">
            <a:spLocks noChangeAspect="1"/>
          </p:cNvSpPr>
          <p:nvPr/>
        </p:nvSpPr>
        <p:spPr bwMode="auto">
          <a:xfrm>
            <a:off x="3538786" y="3068960"/>
            <a:ext cx="1871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 err="1">
                <a:latin typeface="Calibri" pitchFamily="34" charset="0"/>
              </a:rPr>
              <a:t>Hintertux</a:t>
            </a:r>
            <a:r>
              <a:rPr lang="de-CH" sz="1600" dirty="0">
                <a:latin typeface="Calibri" pitchFamily="34" charset="0"/>
              </a:rPr>
              <a:t>             5 T</a:t>
            </a:r>
          </a:p>
          <a:p>
            <a:r>
              <a:rPr lang="de-CH" sz="1600" dirty="0">
                <a:latin typeface="Calibri" pitchFamily="34" charset="0"/>
              </a:rPr>
              <a:t>Nov.  </a:t>
            </a:r>
            <a:r>
              <a:rPr lang="de-CH" sz="1600" dirty="0" err="1">
                <a:latin typeface="Calibri" pitchFamily="34" charset="0"/>
              </a:rPr>
              <a:t>Stubaital</a:t>
            </a:r>
            <a:r>
              <a:rPr lang="de-CH" sz="1600" dirty="0">
                <a:latin typeface="Calibri" pitchFamily="34" charset="0"/>
              </a:rPr>
              <a:t>    3 T</a:t>
            </a:r>
          </a:p>
          <a:p>
            <a:r>
              <a:rPr lang="de-CH" sz="1600" dirty="0">
                <a:latin typeface="Calibri" pitchFamily="34" charset="0"/>
              </a:rPr>
              <a:t>		</a:t>
            </a: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                             8 T</a:t>
            </a:r>
          </a:p>
        </p:txBody>
      </p:sp>
      <p:sp>
        <p:nvSpPr>
          <p:cNvPr id="9" name="Textfeld 8"/>
          <p:cNvSpPr txBox="1">
            <a:spLocks noChangeAspect="1"/>
          </p:cNvSpPr>
          <p:nvPr/>
        </p:nvSpPr>
        <p:spPr bwMode="auto">
          <a:xfrm>
            <a:off x="5963245" y="3121349"/>
            <a:ext cx="18716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Anfang Dez. </a:t>
            </a:r>
            <a:r>
              <a:rPr lang="de-CH" sz="1600" dirty="0" err="1">
                <a:latin typeface="Calibri" pitchFamily="34" charset="0"/>
              </a:rPr>
              <a:t>Stubaital</a:t>
            </a:r>
            <a:r>
              <a:rPr lang="de-CH" sz="1600" dirty="0">
                <a:latin typeface="Calibri" pitchFamily="34" charset="0"/>
              </a:rPr>
              <a:t>              3 T</a:t>
            </a: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Weiterer Lehrgang falls kein Schnee im Dez	         3T</a:t>
            </a: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                               6 T </a:t>
            </a:r>
          </a:p>
          <a:p>
            <a:endParaRPr lang="de-CH" sz="1600" dirty="0">
              <a:latin typeface="Calibri" pitchFamily="34" charset="0"/>
            </a:endParaRPr>
          </a:p>
          <a:p>
            <a:endParaRPr lang="de-CH" sz="16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5525" y="5175250"/>
            <a:ext cx="22510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0288" y="5180013"/>
            <a:ext cx="199548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1863" y="5175250"/>
            <a:ext cx="18732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 rot="520359">
            <a:off x="5330493" y="343030"/>
            <a:ext cx="3744416" cy="1200329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Zur Umsetzung ist die Zustimmung der Eltern nötig!</a:t>
            </a:r>
          </a:p>
          <a:p>
            <a:pPr algn="ctr"/>
            <a:r>
              <a:rPr lang="de-CH" dirty="0"/>
              <a:t>Wir müssen Strecken und Unterkünfte reservieren.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325645" cy="98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92580"/>
            <a:ext cx="8238042" cy="1924894"/>
          </a:xfrm>
        </p:spPr>
        <p:txBody>
          <a:bodyPr>
            <a:noAutofit/>
          </a:bodyPr>
          <a:lstStyle/>
          <a:p>
            <a:r>
              <a:rPr lang="de-DE" sz="2800" u="sng" dirty="0">
                <a:solidFill>
                  <a:srgbClr val="FF0000"/>
                </a:solidFill>
              </a:rPr>
              <a:t>Hauptziel (</a:t>
            </a:r>
            <a:r>
              <a:rPr lang="de-DE" sz="2800" b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 SVS</a:t>
            </a:r>
            <a:r>
              <a:rPr lang="de-DE" sz="2800" u="sng" dirty="0">
                <a:solidFill>
                  <a:srgbClr val="FF0000"/>
                </a:solidFill>
              </a:rPr>
              <a:t>!):</a:t>
            </a:r>
            <a:br>
              <a:rPr lang="de-DE" sz="2800" u="sng" dirty="0">
                <a:solidFill>
                  <a:srgbClr val="FF0000"/>
                </a:solidFill>
              </a:rPr>
            </a:br>
            <a:r>
              <a:rPr lang="de-DE" sz="2000" dirty="0">
                <a:solidFill>
                  <a:srgbClr val="FF0000"/>
                </a:solidFill>
              </a:rPr>
              <a:t>Von den (sieben) Bezirken </a:t>
            </a:r>
            <a:br>
              <a:rPr lang="de-DE" sz="2000" dirty="0">
                <a:solidFill>
                  <a:srgbClr val="FF0000"/>
                </a:solidFill>
              </a:rPr>
            </a:br>
            <a:r>
              <a:rPr lang="de-DE" sz="2000" dirty="0">
                <a:solidFill>
                  <a:srgbClr val="FF0000"/>
                </a:solidFill>
              </a:rPr>
              <a:t>zu (vier) Regionen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9974" y="2861581"/>
            <a:ext cx="8094026" cy="3375731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Trainingsangebote („</a:t>
            </a:r>
            <a:r>
              <a:rPr lang="de-DE" dirty="0" err="1"/>
              <a:t>bezirks</a:t>
            </a:r>
            <a:r>
              <a:rPr lang="de-DE" dirty="0"/>
              <a:t>“-)übergreifend schaffen</a:t>
            </a:r>
          </a:p>
          <a:p>
            <a:r>
              <a:rPr lang="de-DE" dirty="0"/>
              <a:t>Ressourcen bündeln (Trainer, Material, Trainingspisten, etc.)</a:t>
            </a:r>
          </a:p>
          <a:p>
            <a:r>
              <a:rPr lang="de-DE" dirty="0"/>
              <a:t>Bildung von </a:t>
            </a:r>
            <a:r>
              <a:rPr lang="de-DE" dirty="0" err="1"/>
              <a:t>Regio</a:t>
            </a:r>
            <a:r>
              <a:rPr lang="de-DE" dirty="0"/>
              <a:t>-Teams (leistungs- und altersgerecht)</a:t>
            </a:r>
          </a:p>
          <a:p>
            <a:r>
              <a:rPr lang="de-DE" dirty="0"/>
              <a:t>Rennserien in den Regionen anbieten („</a:t>
            </a:r>
            <a:r>
              <a:rPr lang="de-DE" dirty="0" err="1"/>
              <a:t>Regio</a:t>
            </a:r>
            <a:r>
              <a:rPr lang="de-DE" dirty="0"/>
              <a:t>-Cups“)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9592" y="2217474"/>
            <a:ext cx="283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Teilziele:</a:t>
            </a:r>
            <a:endParaRPr lang="de-DE" sz="2800" dirty="0"/>
          </a:p>
        </p:txBody>
      </p:sp>
      <p:pic>
        <p:nvPicPr>
          <p:cNvPr id="6" name="Bild 3" descr="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09601"/>
            <a:ext cx="1564903" cy="21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3353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36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4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4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4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4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4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4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4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4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4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54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6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14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64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14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64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uiExpand="1" build="p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34" y="1557352"/>
            <a:ext cx="4275638" cy="50400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682" y="1593353"/>
            <a:ext cx="4336751" cy="49679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96724" y="447055"/>
            <a:ext cx="5153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/>
              <a:t>„Von den (7) Bezirken zu (4) Regionen“</a:t>
            </a:r>
          </a:p>
        </p:txBody>
      </p:sp>
      <p:sp>
        <p:nvSpPr>
          <p:cNvPr id="6" name="Gestreifter Pfeil nach rechts 5"/>
          <p:cNvSpPr/>
          <p:nvPr/>
        </p:nvSpPr>
        <p:spPr>
          <a:xfrm>
            <a:off x="4072623" y="3216339"/>
            <a:ext cx="846707" cy="617441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3" descr="h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990" y="422441"/>
            <a:ext cx="828218" cy="113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2565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8505" y="44624"/>
            <a:ext cx="8229600" cy="652462"/>
          </a:xfrm>
        </p:spPr>
        <p:txBody>
          <a:bodyPr>
            <a:normAutofit/>
          </a:bodyPr>
          <a:lstStyle/>
          <a:p>
            <a:r>
              <a:rPr lang="de-DE" sz="2400" b="1" u="sng" dirty="0"/>
              <a:t>Ausblick 2017-18 und offene Fragen (Sicht SVS)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692626"/>
              </p:ext>
            </p:extLst>
          </p:nvPr>
        </p:nvGraphicFramePr>
        <p:xfrm>
          <a:off x="228600" y="613933"/>
          <a:ext cx="8712199" cy="159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82549" y="5687725"/>
            <a:ext cx="8858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de-DE" sz="1600" dirty="0"/>
              <a:t>Die jeweiligen U-Teams aus den Regionen absolvieren Schnee- und </a:t>
            </a:r>
            <a:r>
              <a:rPr lang="de-DE" sz="1600" dirty="0" err="1"/>
              <a:t>Kondilehrgänge</a:t>
            </a:r>
            <a:r>
              <a:rPr lang="de-DE" sz="1600" dirty="0"/>
              <a:t> in der Vorbereitung gemeinsam. Das Wintertraining findet dann in den jeweiligen Regionen dezentral statt. Hier wird es dann aufgrund begrenzter Ressourcen altersklassenübergreifende U-Teams wie bei 1. geben.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498534" y="2168435"/>
            <a:ext cx="5385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Varianten / Möglichkeiten /Fragen:</a:t>
            </a:r>
          </a:p>
        </p:txBody>
      </p:sp>
      <p:sp>
        <p:nvSpPr>
          <p:cNvPr id="7" name="Rechteck 6"/>
          <p:cNvSpPr/>
          <p:nvPr/>
        </p:nvSpPr>
        <p:spPr>
          <a:xfrm>
            <a:off x="1736535" y="4956702"/>
            <a:ext cx="5994400" cy="292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U16 „</a:t>
            </a:r>
            <a:r>
              <a:rPr lang="de-DE" dirty="0" err="1"/>
              <a:t>Regio</a:t>
            </a:r>
            <a:r>
              <a:rPr lang="de-DE" dirty="0"/>
              <a:t>-Team“</a:t>
            </a:r>
          </a:p>
        </p:txBody>
      </p:sp>
      <p:sp>
        <p:nvSpPr>
          <p:cNvPr id="8" name="Rechteck 7"/>
          <p:cNvSpPr/>
          <p:nvPr/>
        </p:nvSpPr>
        <p:spPr>
          <a:xfrm>
            <a:off x="1736535" y="5395625"/>
            <a:ext cx="5994400" cy="292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U14 „</a:t>
            </a:r>
            <a:r>
              <a:rPr lang="de-DE" dirty="0" err="1"/>
              <a:t>Regio</a:t>
            </a:r>
            <a:r>
              <a:rPr lang="de-DE" dirty="0"/>
              <a:t>-Team“</a:t>
            </a:r>
          </a:p>
        </p:txBody>
      </p:sp>
      <p:sp>
        <p:nvSpPr>
          <p:cNvPr id="9" name="Rechteck 8"/>
          <p:cNvSpPr/>
          <p:nvPr/>
        </p:nvSpPr>
        <p:spPr>
          <a:xfrm>
            <a:off x="1736535" y="3428555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U14-16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6200" y="2568545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de-DE" sz="1600" dirty="0">
                <a:solidFill>
                  <a:prstClr val="black"/>
                </a:solidFill>
              </a:rPr>
              <a:t>Hat jede Region ein U14 und U16-Team? Evtl. U12-Team, usw.? (Ressource „Trainer“, „Finanzen“, etc. vorhanden, um Trainingsanforderungen und –</a:t>
            </a:r>
            <a:r>
              <a:rPr lang="de-DE" sz="1600" dirty="0" err="1">
                <a:solidFill>
                  <a:prstClr val="black"/>
                </a:solidFill>
              </a:rPr>
              <a:t>umfängen</a:t>
            </a:r>
            <a:r>
              <a:rPr lang="de-DE" sz="1600" dirty="0">
                <a:solidFill>
                  <a:prstClr val="black"/>
                </a:solidFill>
              </a:rPr>
              <a:t> gerecht zu werden????? z.B. Ziel U14 und 16: mit Umweg zum SBW-Kader)</a:t>
            </a:r>
          </a:p>
        </p:txBody>
      </p:sp>
      <p:sp>
        <p:nvSpPr>
          <p:cNvPr id="15" name="Rechteck 14"/>
          <p:cNvSpPr/>
          <p:nvPr/>
        </p:nvSpPr>
        <p:spPr>
          <a:xfrm>
            <a:off x="3247835" y="3428555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U14-16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16" name="Rechteck 15"/>
          <p:cNvSpPr/>
          <p:nvPr/>
        </p:nvSpPr>
        <p:spPr>
          <a:xfrm>
            <a:off x="4822635" y="3428555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U14-16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17" name="Rechteck 16"/>
          <p:cNvSpPr/>
          <p:nvPr/>
        </p:nvSpPr>
        <p:spPr>
          <a:xfrm>
            <a:off x="6372035" y="3428555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U14-16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8100" y="4546498"/>
            <a:ext cx="899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de-DE" sz="1600" dirty="0"/>
              <a:t>Übergreifend in den vier Regionen ein U12, U14 und U16 Team? </a:t>
            </a:r>
          </a:p>
        </p:txBody>
      </p:sp>
      <p:sp>
        <p:nvSpPr>
          <p:cNvPr id="14" name="Rechteck 13"/>
          <p:cNvSpPr/>
          <p:nvPr/>
        </p:nvSpPr>
        <p:spPr>
          <a:xfrm>
            <a:off x="1736535" y="3999700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U12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19" name="Rechteck 18"/>
          <p:cNvSpPr/>
          <p:nvPr/>
        </p:nvSpPr>
        <p:spPr>
          <a:xfrm>
            <a:off x="3247835" y="3999700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U12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20" name="Rechteck 19"/>
          <p:cNvSpPr/>
          <p:nvPr/>
        </p:nvSpPr>
        <p:spPr>
          <a:xfrm>
            <a:off x="4822635" y="4038071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U12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sp>
        <p:nvSpPr>
          <p:cNvPr id="21" name="Rechteck 20"/>
          <p:cNvSpPr/>
          <p:nvPr/>
        </p:nvSpPr>
        <p:spPr>
          <a:xfrm>
            <a:off x="6372035" y="4038071"/>
            <a:ext cx="1358900" cy="4819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U12 „</a:t>
            </a:r>
            <a:r>
              <a:rPr lang="de-DE" sz="1600" dirty="0" err="1"/>
              <a:t>Regio</a:t>
            </a:r>
            <a:r>
              <a:rPr lang="de-DE" sz="1600" dirty="0"/>
              <a:t>-Team“</a:t>
            </a:r>
          </a:p>
        </p:txBody>
      </p:sp>
      <p:pic>
        <p:nvPicPr>
          <p:cNvPr id="22" name="Bild 3" descr="head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990" y="350433"/>
            <a:ext cx="828218" cy="113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 rot="20144140">
            <a:off x="724367" y="2296449"/>
            <a:ext cx="7574613" cy="3046686"/>
          </a:xfrm>
          <a:prstGeom prst="rect">
            <a:avLst/>
          </a:prstGeom>
          <a:solidFill>
            <a:schemeClr val="lt1">
              <a:alpha val="4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6000" dirty="0">
                <a:solidFill>
                  <a:srgbClr val="FF0000"/>
                </a:solidFill>
              </a:rPr>
              <a:t>Konzept SVS </a:t>
            </a:r>
          </a:p>
          <a:p>
            <a:pPr algn="ctr"/>
            <a:r>
              <a:rPr lang="de-CH" sz="6000" dirty="0">
                <a:solidFill>
                  <a:srgbClr val="FF0000"/>
                </a:solidFill>
              </a:rPr>
              <a:t>noch nicht Umgesetzt (</a:t>
            </a:r>
            <a:r>
              <a:rPr lang="de-CH" sz="6000" dirty="0" err="1">
                <a:solidFill>
                  <a:srgbClr val="FF0000"/>
                </a:solidFill>
              </a:rPr>
              <a:t>PoC</a:t>
            </a:r>
            <a:r>
              <a:rPr lang="de-CH" sz="6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98187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4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1" grpId="0"/>
      <p:bldP spid="15" grpId="0" animBg="1"/>
      <p:bldP spid="16" grpId="0" animBg="1"/>
      <p:bldP spid="17" grpId="0" animBg="1"/>
      <p:bldP spid="14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1520" y="913944"/>
            <a:ext cx="820891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Regioteam</a:t>
            </a:r>
            <a:r>
              <a:rPr lang="de-DE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de-DE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Mitte-West</a:t>
            </a:r>
          </a:p>
        </p:txBody>
      </p:sp>
      <p:sp>
        <p:nvSpPr>
          <p:cNvPr id="4" name="Rechteck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1259632" y="836713"/>
            <a:ext cx="7656728" cy="1948195"/>
            <a:chOff x="1259632" y="3477201"/>
            <a:chExt cx="6120680" cy="1165682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259632" y="3477201"/>
              <a:ext cx="6120680" cy="1165682"/>
              <a:chOff x="971600" y="4293096"/>
              <a:chExt cx="6120680" cy="1165682"/>
            </a:xfrm>
          </p:grpSpPr>
          <p:sp>
            <p:nvSpPr>
              <p:cNvPr id="6" name="Rechteck 5"/>
              <p:cNvSpPr/>
              <p:nvPr/>
            </p:nvSpPr>
            <p:spPr>
              <a:xfrm>
                <a:off x="4067944" y="4293096"/>
                <a:ext cx="3024336" cy="116568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600" y="4293096"/>
                <a:ext cx="3096344" cy="1165682"/>
              </a:xfrm>
              <a:prstGeom prst="rect">
                <a:avLst/>
              </a:prstGeom>
            </p:spPr>
          </p:pic>
          <p:sp>
            <p:nvSpPr>
              <p:cNvPr id="5" name="Rechteck 4"/>
              <p:cNvSpPr/>
              <p:nvPr/>
            </p:nvSpPr>
            <p:spPr>
              <a:xfrm>
                <a:off x="4139952" y="4437112"/>
                <a:ext cx="285565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4000" b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Race</a:t>
                </a:r>
                <a:r>
                  <a:rPr lang="de-DE" sz="4000" b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Team</a:t>
                </a:r>
              </a:p>
            </p:txBody>
          </p:sp>
        </p:grpSp>
        <p:cxnSp>
          <p:nvCxnSpPr>
            <p:cNvPr id="9" name="Gerader Verbinder 8"/>
            <p:cNvCxnSpPr/>
            <p:nvPr/>
          </p:nvCxnSpPr>
          <p:spPr>
            <a:xfrm>
              <a:off x="3347864" y="4509120"/>
              <a:ext cx="100811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290307" y="4316716"/>
              <a:ext cx="1361122" cy="313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800" b="1" dirty="0">
                  <a:solidFill>
                    <a:schemeClr val="bg1"/>
                  </a:solidFill>
                </a:rPr>
                <a:t>Die Piste</a:t>
              </a:r>
            </a:p>
          </p:txBody>
        </p:sp>
        <p:cxnSp>
          <p:nvCxnSpPr>
            <p:cNvPr id="12" name="Gerader Verbinder 11"/>
            <p:cNvCxnSpPr/>
            <p:nvPr/>
          </p:nvCxnSpPr>
          <p:spPr>
            <a:xfrm>
              <a:off x="1331640" y="4502361"/>
              <a:ext cx="720080" cy="675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hteck 14"/>
          <p:cNvSpPr/>
          <p:nvPr/>
        </p:nvSpPr>
        <p:spPr>
          <a:xfrm>
            <a:off x="1259632" y="1844238"/>
            <a:ext cx="7104544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Naja, der Name des Teams ist egal, aber</a:t>
            </a:r>
          </a:p>
          <a:p>
            <a:pPr algn="ctr"/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was </a:t>
            </a:r>
            <a:r>
              <a:rPr lang="de-DE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unser</a:t>
            </a:r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Team  ausmacht…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7448" y="3173817"/>
            <a:ext cx="820891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de-DE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TEAM U12</a:t>
            </a:r>
          </a:p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de-DE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TEAM U14</a:t>
            </a:r>
          </a:p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de-DE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TEAM U16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43608" y="-1992"/>
            <a:ext cx="5186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/>
              <a:t>Mögliche Namen / Teams:</a:t>
            </a:r>
          </a:p>
        </p:txBody>
      </p:sp>
    </p:spTree>
    <p:extLst>
      <p:ext uri="{BB962C8B-B14F-4D97-AF65-F5344CB8AC3E}">
        <p14:creationId xmlns:p14="http://schemas.microsoft.com/office/powerpoint/2010/main" val="35059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7" presetClass="entr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15" grpId="1"/>
      <p:bldP spid="13" grpId="0" uiExpand="1" build="p"/>
      <p:bldP spid="13" grpId="1" uiExpand="1" build="p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rPr lang="de-DE"/>
              <a:t>Trainingsplanung Sommer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1258888" y="1677888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Biken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3635375" y="1677888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/>
              <a:t>Inline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940425" y="1677888"/>
            <a:ext cx="180022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 err="1"/>
              <a:t>Kondi</a:t>
            </a:r>
            <a:endParaRPr lang="de-CH" dirty="0"/>
          </a:p>
        </p:txBody>
      </p:sp>
      <p:sp>
        <p:nvSpPr>
          <p:cNvPr id="25605" name="Textfeld 6"/>
          <p:cNvSpPr txBox="1">
            <a:spLocks noChangeAspect="1"/>
          </p:cNvSpPr>
          <p:nvPr/>
        </p:nvSpPr>
        <p:spPr bwMode="auto">
          <a:xfrm>
            <a:off x="1187450" y="2879626"/>
            <a:ext cx="1871663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Wöchentlich ab ca. Mai</a:t>
            </a:r>
          </a:p>
          <a:p>
            <a:r>
              <a:rPr lang="de-CH" sz="1600" dirty="0">
                <a:latin typeface="Calibri" pitchFamily="34" charset="0"/>
              </a:rPr>
              <a:t>Bike Crew Münstertal </a:t>
            </a:r>
            <a:r>
              <a:rPr lang="de-CH" sz="1200" dirty="0">
                <a:latin typeface="Calibri" pitchFamily="34" charset="0"/>
              </a:rPr>
              <a:t>(SC Münstertal in Partnerschaft mit TUS) Bei Interesse Info an Gerhard Wiesler</a:t>
            </a:r>
          </a:p>
        </p:txBody>
      </p:sp>
      <p:sp>
        <p:nvSpPr>
          <p:cNvPr id="25606" name="Textfeld 7"/>
          <p:cNvSpPr txBox="1">
            <a:spLocks noChangeAspect="1"/>
          </p:cNvSpPr>
          <p:nvPr/>
        </p:nvSpPr>
        <p:spPr bwMode="auto">
          <a:xfrm>
            <a:off x="3563938" y="2879626"/>
            <a:ext cx="18716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ab Mai 2017</a:t>
            </a:r>
          </a:p>
          <a:p>
            <a:r>
              <a:rPr lang="de-CH" sz="1200" dirty="0">
                <a:latin typeface="Calibri" pitchFamily="34" charset="0"/>
              </a:rPr>
              <a:t>SZ Müllheim </a:t>
            </a:r>
          </a:p>
          <a:p>
            <a:r>
              <a:rPr lang="de-CH" sz="1100" dirty="0">
                <a:latin typeface="Calibri" pitchFamily="34" charset="0"/>
              </a:rPr>
              <a:t>Kinder über  10 Jahre, Kontakt + Info über Georg Höflinger</a:t>
            </a:r>
          </a:p>
        </p:txBody>
      </p:sp>
      <p:sp>
        <p:nvSpPr>
          <p:cNvPr id="25607" name="Textfeld 8"/>
          <p:cNvSpPr txBox="1">
            <a:spLocks noChangeAspect="1"/>
          </p:cNvSpPr>
          <p:nvPr/>
        </p:nvSpPr>
        <p:spPr bwMode="auto">
          <a:xfrm>
            <a:off x="5962650" y="2911376"/>
            <a:ext cx="26416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CH" sz="1600" dirty="0">
                <a:latin typeface="Calibri" pitchFamily="34" charset="0"/>
              </a:rPr>
              <a:t>Wöchentlich </a:t>
            </a:r>
          </a:p>
          <a:p>
            <a:r>
              <a:rPr lang="de-CH" sz="1600" dirty="0">
                <a:latin typeface="Calibri" pitchFamily="34" charset="0"/>
              </a:rPr>
              <a:t>Jeder in seinem Verein gerne unterschiedliche Sportarten</a:t>
            </a:r>
          </a:p>
          <a:p>
            <a:endParaRPr lang="de-CH" sz="1600" dirty="0">
              <a:latin typeface="Calibri" pitchFamily="34" charset="0"/>
            </a:endParaRPr>
          </a:p>
          <a:p>
            <a:r>
              <a:rPr lang="de-CH" sz="1600" dirty="0">
                <a:latin typeface="Calibri" pitchFamily="34" charset="0"/>
              </a:rPr>
              <a:t>Evtl. wieder regelmässiges Kraft- und </a:t>
            </a:r>
            <a:r>
              <a:rPr lang="de-CH" sz="1600" dirty="0" err="1">
                <a:latin typeface="Calibri" pitchFamily="34" charset="0"/>
              </a:rPr>
              <a:t>Konditraining</a:t>
            </a:r>
            <a:r>
              <a:rPr lang="de-CH" sz="1600" dirty="0">
                <a:latin typeface="Calibri" pitchFamily="34" charset="0"/>
              </a:rPr>
              <a:t> bei Alexandra &amp; Astrid (ist noch in Abklärung)</a:t>
            </a:r>
          </a:p>
          <a:p>
            <a:endParaRPr lang="de-CH" sz="1600" dirty="0">
              <a:latin typeface="Calibri" pitchFamily="34" charset="0"/>
            </a:endParaRPr>
          </a:p>
          <a:p>
            <a:endParaRPr lang="de-CH" sz="1400" dirty="0">
              <a:latin typeface="Calibri" pitchFamily="34" charset="0"/>
            </a:endParaRPr>
          </a:p>
          <a:p>
            <a:endParaRPr lang="de-CH" sz="1400" dirty="0">
              <a:latin typeface="Calibri" pitchFamily="34" charset="0"/>
            </a:endParaRPr>
          </a:p>
        </p:txBody>
      </p:sp>
      <p:pic>
        <p:nvPicPr>
          <p:cNvPr id="25608" name="Picture 2" descr="http://25.media.tumblr.com/8d13423d852af91c5b48b957beae5361/tumblr_mh39i7wixA1rhjo0ro1_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4979442"/>
            <a:ext cx="177165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4" descr="Ski-Inline Weltmeisterschaften 2012, Ch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6488" y="5119142"/>
            <a:ext cx="157162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6" descr="http://lecahierdecorbi.fr/le_cahier_1/jogge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75" y="5038179"/>
            <a:ext cx="145732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904656"/>
            <a:ext cx="1325645" cy="98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227968"/>
            <a:ext cx="10688305" cy="7128792"/>
          </a:xfrm>
          <a:prstGeom prst="rect">
            <a:avLst/>
          </a:prstGeom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6430"/>
            <a:ext cx="9065217" cy="59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5155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" r="8263" b="-1"/>
          <a:stretch/>
        </p:blipFill>
        <p:spPr bwMode="auto">
          <a:xfrm>
            <a:off x="0" y="128413"/>
            <a:ext cx="9144000" cy="68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560709" y="44624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Trainingsinhalte (Vorbereitung)</a:t>
            </a:r>
          </a:p>
          <a:p>
            <a:endParaRPr lang="de-CH" sz="2400" dirty="0"/>
          </a:p>
        </p:txBody>
      </p:sp>
      <p:pic>
        <p:nvPicPr>
          <p:cNvPr id="4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76665"/>
            <a:ext cx="1325645" cy="9807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16147" r="14950"/>
          <a:stretch/>
        </p:blipFill>
        <p:spPr bwMode="auto">
          <a:xfrm>
            <a:off x="1797629" y="476671"/>
            <a:ext cx="7390423" cy="65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8958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10502" r="2058" b="1689"/>
          <a:stretch/>
        </p:blipFill>
        <p:spPr>
          <a:xfrm>
            <a:off x="5076056" y="260648"/>
            <a:ext cx="4104456" cy="37444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58" y="4484218"/>
            <a:ext cx="9239458" cy="241029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20306" r="24736" b="16694"/>
          <a:stretch/>
        </p:blipFill>
        <p:spPr>
          <a:xfrm rot="2557119">
            <a:off x="7159453" y="2055186"/>
            <a:ext cx="1526457" cy="231485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r="15299"/>
          <a:stretch/>
        </p:blipFill>
        <p:spPr>
          <a:xfrm rot="651451">
            <a:off x="4000693" y="2695211"/>
            <a:ext cx="1172195" cy="1691000"/>
          </a:xfrm>
          <a:prstGeom prst="rect">
            <a:avLst/>
          </a:prstGeom>
        </p:spPr>
      </p:pic>
      <p:sp>
        <p:nvSpPr>
          <p:cNvPr id="4" name="Wolke 3"/>
          <p:cNvSpPr/>
          <p:nvPr/>
        </p:nvSpPr>
        <p:spPr>
          <a:xfrm rot="21142777">
            <a:off x="31312" y="193420"/>
            <a:ext cx="4688887" cy="4094898"/>
          </a:xfrm>
          <a:prstGeom prst="clou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644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652112" cy="7101408"/>
          </a:xfrm>
          <a:prstGeom prst="rect">
            <a:avLst/>
          </a:prstGeom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5877272"/>
            <a:ext cx="1325645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81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46" y="94011"/>
            <a:ext cx="2256379" cy="150425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809">
            <a:off x="2272115" y="3285161"/>
            <a:ext cx="2675059" cy="178337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653">
            <a:off x="1913929" y="5112954"/>
            <a:ext cx="2229374" cy="14862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2116" y="-104986"/>
            <a:ext cx="8077200" cy="1143000"/>
          </a:xfrm>
        </p:spPr>
        <p:txBody>
          <a:bodyPr/>
          <a:lstStyle/>
          <a:p>
            <a:r>
              <a:rPr lang="de-CH" sz="2800" dirty="0" smtClean="0"/>
              <a:t>Abschluss 2017</a:t>
            </a:r>
            <a:endParaRPr lang="de-CH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043">
            <a:off x="6269274" y="1925502"/>
            <a:ext cx="2727342" cy="18182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593">
            <a:off x="-121180" y="4578438"/>
            <a:ext cx="2335643" cy="15570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683">
            <a:off x="4637864" y="276278"/>
            <a:ext cx="2381428" cy="158761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9019">
            <a:off x="6526514" y="4224106"/>
            <a:ext cx="2886117" cy="19240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" y="3089236"/>
            <a:ext cx="2621340" cy="174756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79" y="624139"/>
            <a:ext cx="2272000" cy="151466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703">
            <a:off x="103305" y="1632670"/>
            <a:ext cx="2566399" cy="17109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690">
            <a:off x="3959388" y="4738959"/>
            <a:ext cx="2981756" cy="1987837"/>
          </a:xfrm>
          <a:prstGeom prst="rect">
            <a:avLst/>
          </a:prstGeom>
        </p:spPr>
      </p:pic>
      <p:pic>
        <p:nvPicPr>
          <p:cNvPr id="18" name="Grafik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6143634"/>
            <a:ext cx="965605" cy="7143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675">
            <a:off x="73945" y="128071"/>
            <a:ext cx="2282490" cy="15216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341">
            <a:off x="3843718" y="2046014"/>
            <a:ext cx="2721630" cy="20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58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Vorbereitung nächste Saison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99592" y="1512168"/>
            <a:ext cx="7344816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 sz="2400" b="1">
                <a:latin typeface="+mn-lt"/>
                <a:cs typeface="+mn-cs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latin typeface="+mn-lt"/>
                <a:cs typeface="+mn-cs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latin typeface="+mn-lt"/>
                <a:cs typeface="+mn-cs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800">
                <a:latin typeface="+mn-lt"/>
                <a:cs typeface="+mn-cs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8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r>
              <a:rPr lang="de-DE" sz="3200" dirty="0"/>
              <a:t>Schon bald wieder im Schnee</a:t>
            </a:r>
          </a:p>
          <a:p>
            <a:r>
              <a:rPr lang="de-DE" sz="3200" dirty="0"/>
              <a:t>Regelmäßig Schneetraining</a:t>
            </a:r>
          </a:p>
          <a:p>
            <a:r>
              <a:rPr lang="de-DE" sz="3200" dirty="0"/>
              <a:t>Verschiedene Reize setzen</a:t>
            </a:r>
          </a:p>
          <a:p>
            <a:r>
              <a:rPr lang="de-DE" sz="3200" dirty="0"/>
              <a:t>Technische Grundlagen erarbeiten</a:t>
            </a:r>
          </a:p>
          <a:p>
            <a:r>
              <a:rPr lang="de-DE" sz="3200" dirty="0"/>
              <a:t>„Schule“ fahre</a:t>
            </a:r>
          </a:p>
          <a:p>
            <a:r>
              <a:rPr lang="de-DE" sz="3200" dirty="0"/>
              <a:t>Starttraining</a:t>
            </a:r>
          </a:p>
          <a:p>
            <a:r>
              <a:rPr lang="de-DE" sz="3200" dirty="0"/>
              <a:t>Verständnis für Skifahren (wie geht’s?)</a:t>
            </a:r>
          </a:p>
          <a:p>
            <a:r>
              <a:rPr lang="de-DE" sz="3200" dirty="0"/>
              <a:t>Mit </a:t>
            </a:r>
            <a:r>
              <a:rPr lang="de-DE" sz="3200" dirty="0" smtClean="0"/>
              <a:t>Bürsten/Stummel &amp; Stangen</a:t>
            </a:r>
          </a:p>
          <a:p>
            <a:r>
              <a:rPr lang="de-DE" sz="3200" dirty="0" smtClean="0"/>
              <a:t>Gelände, Varianten &amp; Biomechanik….</a:t>
            </a:r>
            <a:endParaRPr lang="de-DE" sz="3200" dirty="0"/>
          </a:p>
        </p:txBody>
      </p:sp>
      <p:pic>
        <p:nvPicPr>
          <p:cNvPr id="4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13" y="6143634"/>
            <a:ext cx="965605" cy="7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316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heme/theme1.xml><?xml version="1.0" encoding="utf-8"?>
<a:theme xmlns:a="http://schemas.openxmlformats.org/drawingml/2006/main" name="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</Template>
  <TotalTime>0</TotalTime>
  <Words>1556</Words>
  <Application>Microsoft Office PowerPoint</Application>
  <PresentationFormat>Bildschirmpräsentation (4:3)</PresentationFormat>
  <Paragraphs>450</Paragraphs>
  <Slides>51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Georgia</vt:lpstr>
      <vt:lpstr>Times New Roman</vt:lpstr>
      <vt:lpstr>Wingdings</vt:lpstr>
      <vt:lpstr>Training</vt:lpstr>
      <vt:lpstr>Bez V im  Skiverband schwarzwald</vt:lpstr>
      <vt:lpstr>PowerPoint-Präsentation</vt:lpstr>
      <vt:lpstr>Besprechungspunkte</vt:lpstr>
      <vt:lpstr>PowerPoint-Präsentation</vt:lpstr>
      <vt:lpstr>PowerPoint-Präsentation</vt:lpstr>
      <vt:lpstr>PowerPoint-Präsentation</vt:lpstr>
      <vt:lpstr>PowerPoint-Präsentation</vt:lpstr>
      <vt:lpstr>Abschluss 2017</vt:lpstr>
      <vt:lpstr>Vorbereitung nächste Saison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Training mit Zeitmessung</vt:lpstr>
      <vt:lpstr>Start</vt:lpstr>
      <vt:lpstr>Gelände &amp; Schnee</vt:lpstr>
      <vt:lpstr>PowerPoint-Präsentation</vt:lpstr>
      <vt:lpstr>PowerPoint-Präsentation</vt:lpstr>
      <vt:lpstr>Komplexe Bewegungen</vt:lpstr>
      <vt:lpstr>PowerPoint-Präsentation</vt:lpstr>
      <vt:lpstr>PowerPoint-Präsentation</vt:lpstr>
      <vt:lpstr>Offene Fragen –  Wie geht es weiter?</vt:lpstr>
      <vt:lpstr>Vorbereitung 2017/18 Unser Ziel/Planung für die kommende Saison:   </vt:lpstr>
      <vt:lpstr>Vorbereitung 2017/18 (JUGEND) Unser Ziel/Planung für die kommende Saison:   </vt:lpstr>
      <vt:lpstr>Rennbetreuung</vt:lpstr>
      <vt:lpstr>Wettbewerbe Jugend</vt:lpstr>
      <vt:lpstr>Material </vt:lpstr>
      <vt:lpstr>Material</vt:lpstr>
      <vt:lpstr>Material</vt:lpstr>
      <vt:lpstr>Trainingsplanung Ski</vt:lpstr>
      <vt:lpstr>Trainingsplanung Winter</vt:lpstr>
      <vt:lpstr>Organisation der Termine über Kadermanager</vt:lpstr>
      <vt:lpstr>Was muss jeder einzelne für den Rennsport im Bezirk Aufwenden?</vt:lpstr>
      <vt:lpstr>Arbeitsteilung/ Zusammenarbeit</vt:lpstr>
      <vt:lpstr>Zusammenfassung</vt:lpstr>
      <vt:lpstr>PowerPoint-Präsentation</vt:lpstr>
      <vt:lpstr>PowerPoint-Präsentation</vt:lpstr>
      <vt:lpstr>Kontaktadressen Bezirk V</vt:lpstr>
      <vt:lpstr>Bezirkssportwart</vt:lpstr>
      <vt:lpstr>Trainer</vt:lpstr>
      <vt:lpstr>Trainingsplanung / Trainer</vt:lpstr>
      <vt:lpstr>Trainingsplanung  Ski – Herbst</vt:lpstr>
      <vt:lpstr>Hauptziel (vom SVS!): Von den (sieben) Bezirken  zu (vier) Regionen</vt:lpstr>
      <vt:lpstr>PowerPoint-Präsentation</vt:lpstr>
      <vt:lpstr>Ausblick 2017-18 und offene Fragen (Sicht SVS)</vt:lpstr>
      <vt:lpstr>PowerPoint-Präsentation</vt:lpstr>
      <vt:lpstr>Trainingsplanung Sommer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V IM  SKIVERBAND SCHWARZWALD</dc:title>
  <dc:creator/>
  <cp:lastModifiedBy/>
  <cp:revision>4</cp:revision>
  <dcterms:created xsi:type="dcterms:W3CDTF">2013-03-18T10:06:34Z</dcterms:created>
  <dcterms:modified xsi:type="dcterms:W3CDTF">2017-04-04T08:13:40Z</dcterms:modified>
</cp:coreProperties>
</file>