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png&amp;ehk=dK7gMxae3qbYhfuu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9" r:id="rId2"/>
    <p:sldId id="308" r:id="rId3"/>
    <p:sldId id="310" r:id="rId4"/>
    <p:sldId id="337" r:id="rId5"/>
    <p:sldId id="357" r:id="rId6"/>
    <p:sldId id="352" r:id="rId7"/>
    <p:sldId id="353" r:id="rId8"/>
    <p:sldId id="354" r:id="rId9"/>
    <p:sldId id="355" r:id="rId10"/>
    <p:sldId id="356" r:id="rId11"/>
    <p:sldId id="358" r:id="rId12"/>
    <p:sldId id="375" r:id="rId13"/>
    <p:sldId id="359" r:id="rId14"/>
    <p:sldId id="366" r:id="rId15"/>
    <p:sldId id="369" r:id="rId16"/>
    <p:sldId id="360" r:id="rId17"/>
    <p:sldId id="362" r:id="rId18"/>
    <p:sldId id="312" r:id="rId19"/>
    <p:sldId id="372" r:id="rId20"/>
    <p:sldId id="365" r:id="rId21"/>
    <p:sldId id="364" r:id="rId22"/>
    <p:sldId id="370" r:id="rId23"/>
    <p:sldId id="363" r:id="rId24"/>
    <p:sldId id="371" r:id="rId25"/>
    <p:sldId id="368" r:id="rId26"/>
    <p:sldId id="367" r:id="rId27"/>
    <p:sldId id="374" r:id="rId28"/>
    <p:sldId id="373" r:id="rId29"/>
    <p:sldId id="318" r:id="rId30"/>
    <p:sldId id="313" r:id="rId31"/>
    <p:sldId id="305" r:id="rId32"/>
    <p:sldId id="294" r:id="rId33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340">
          <p15:clr>
            <a:srgbClr val="A4A3A4"/>
          </p15:clr>
        </p15:guide>
        <p15:guide id="3" pos="97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13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9" userDrawn="1">
          <p15:clr>
            <a:srgbClr val="A4A3A4"/>
          </p15:clr>
        </p15:guide>
        <p15:guide id="2" orient="horz" pos="3224" userDrawn="1">
          <p15:clr>
            <a:srgbClr val="A4A3A4"/>
          </p15:clr>
        </p15:guide>
        <p15:guide id="3" pos="2257" userDrawn="1">
          <p15:clr>
            <a:srgbClr val="A4A3A4"/>
          </p15:clr>
        </p15:guide>
        <p15:guide id="4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6CB16"/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8212" autoAdjust="0"/>
  </p:normalViewPr>
  <p:slideViewPr>
    <p:cSldViewPr>
      <p:cViewPr varScale="1">
        <p:scale>
          <a:sx n="111" d="100"/>
          <a:sy n="111" d="100"/>
        </p:scale>
        <p:origin x="786" y="162"/>
      </p:cViewPr>
      <p:guideLst>
        <p:guide orient="horz" pos="119"/>
        <p:guide pos="340"/>
        <p:guide pos="975"/>
        <p:guide pos="2880"/>
        <p:guide orient="horz" pos="1389"/>
      </p:guideLst>
    </p:cSldViewPr>
  </p:slideViewPr>
  <p:outlineViewPr>
    <p:cViewPr>
      <p:scale>
        <a:sx n="33" d="100"/>
        <a:sy n="33" d="100"/>
      </p:scale>
      <p:origin x="0" y="260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0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969"/>
        <p:guide orient="horz" pos="3224"/>
        <p:guide pos="2257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8C5BAB-37DC-41F0-BAFE-99F1041F27C4}" type="doc">
      <dgm:prSet loTypeId="urn:microsoft.com/office/officeart/2005/8/layout/cycle4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de-CH"/>
        </a:p>
      </dgm:t>
    </dgm:pt>
    <dgm:pt modelId="{B55D3310-2FA0-457B-905A-78299904978F}">
      <dgm:prSet phldrT="[Text]"/>
      <dgm:spPr/>
      <dgm:t>
        <a:bodyPr/>
        <a:lstStyle/>
        <a:p>
          <a:endParaRPr lang="de-CH" b="1" dirty="0"/>
        </a:p>
        <a:p>
          <a:r>
            <a:rPr lang="de-CH" dirty="0"/>
            <a:t>Sportwart</a:t>
          </a:r>
        </a:p>
      </dgm:t>
    </dgm:pt>
    <dgm:pt modelId="{0FA4E2D5-68A5-4E51-8FF0-79DDB8DD86B6}" type="parTrans" cxnId="{B1C26050-3305-430D-B10C-FDD2F20D4F15}">
      <dgm:prSet/>
      <dgm:spPr/>
      <dgm:t>
        <a:bodyPr/>
        <a:lstStyle/>
        <a:p>
          <a:endParaRPr lang="de-CH"/>
        </a:p>
      </dgm:t>
    </dgm:pt>
    <dgm:pt modelId="{5BDB4E39-0B8E-4816-8C6E-BCD36AF4BA58}" type="sibTrans" cxnId="{B1C26050-3305-430D-B10C-FDD2F20D4F15}">
      <dgm:prSet/>
      <dgm:spPr/>
      <dgm:t>
        <a:bodyPr/>
        <a:lstStyle/>
        <a:p>
          <a:endParaRPr lang="de-CH"/>
        </a:p>
      </dgm:t>
    </dgm:pt>
    <dgm:pt modelId="{0BBDEE5D-463F-4B79-B37F-B6E7FFB7275F}">
      <dgm:prSet phldrT="[Text]" custT="1"/>
      <dgm:spPr/>
      <dgm:t>
        <a:bodyPr/>
        <a:lstStyle/>
        <a:p>
          <a:r>
            <a:rPr lang="de-CH" sz="1400" dirty="0"/>
            <a:t>Terminplan Winter</a:t>
          </a:r>
        </a:p>
      </dgm:t>
    </dgm:pt>
    <dgm:pt modelId="{A74D4257-1354-4B6E-8EF5-27D805FF66D1}" type="parTrans" cxnId="{85323E40-2665-4A77-84CA-283B2EC08622}">
      <dgm:prSet/>
      <dgm:spPr/>
      <dgm:t>
        <a:bodyPr/>
        <a:lstStyle/>
        <a:p>
          <a:endParaRPr lang="de-CH"/>
        </a:p>
      </dgm:t>
    </dgm:pt>
    <dgm:pt modelId="{A092CAAA-2FD4-4F76-A5BE-B7D1E59528C2}" type="sibTrans" cxnId="{85323E40-2665-4A77-84CA-283B2EC08622}">
      <dgm:prSet/>
      <dgm:spPr/>
      <dgm:t>
        <a:bodyPr/>
        <a:lstStyle/>
        <a:p>
          <a:endParaRPr lang="de-CH"/>
        </a:p>
      </dgm:t>
    </dgm:pt>
    <dgm:pt modelId="{372B80B7-33AF-46F5-A7FA-9E9394151A58}">
      <dgm:prSet phldrT="[Text]"/>
      <dgm:spPr/>
      <dgm:t>
        <a:bodyPr anchor="ctr"/>
        <a:lstStyle/>
        <a:p>
          <a:endParaRPr lang="de-CH" b="1" dirty="0"/>
        </a:p>
        <a:p>
          <a:r>
            <a:rPr lang="de-CH" dirty="0"/>
            <a:t>Assistent (en)</a:t>
          </a:r>
        </a:p>
      </dgm:t>
    </dgm:pt>
    <dgm:pt modelId="{15BBE369-AEA2-4701-A467-E5E566746C8A}" type="parTrans" cxnId="{FB05A2DE-AFEF-4AC4-8352-25853F563AC1}">
      <dgm:prSet/>
      <dgm:spPr/>
      <dgm:t>
        <a:bodyPr/>
        <a:lstStyle/>
        <a:p>
          <a:endParaRPr lang="de-CH"/>
        </a:p>
      </dgm:t>
    </dgm:pt>
    <dgm:pt modelId="{E7C6953C-AF58-4D7F-AD78-E91D34E1D512}" type="sibTrans" cxnId="{FB05A2DE-AFEF-4AC4-8352-25853F563AC1}">
      <dgm:prSet/>
      <dgm:spPr/>
      <dgm:t>
        <a:bodyPr/>
        <a:lstStyle/>
        <a:p>
          <a:endParaRPr lang="de-CH"/>
        </a:p>
      </dgm:t>
    </dgm:pt>
    <dgm:pt modelId="{730F3997-7BA1-4BEC-A7D5-68290AEC97E5}">
      <dgm:prSet phldrT="[Text]" custT="1"/>
      <dgm:spPr/>
      <dgm:t>
        <a:bodyPr/>
        <a:lstStyle/>
        <a:p>
          <a:pPr marL="114300" indent="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CH" sz="1400" dirty="0"/>
            <a:t>Kontakt für Ausrichter Rennen</a:t>
          </a:r>
        </a:p>
      </dgm:t>
    </dgm:pt>
    <dgm:pt modelId="{6571EC2D-0A7F-4175-A861-C8A31A96EEC1}" type="parTrans" cxnId="{D7B7124C-64E2-47B0-93C7-F5F0BDC7D916}">
      <dgm:prSet/>
      <dgm:spPr/>
      <dgm:t>
        <a:bodyPr/>
        <a:lstStyle/>
        <a:p>
          <a:endParaRPr lang="de-CH"/>
        </a:p>
      </dgm:t>
    </dgm:pt>
    <dgm:pt modelId="{3C5E5CFF-7543-465B-A715-67EEA42CE2F7}" type="sibTrans" cxnId="{D7B7124C-64E2-47B0-93C7-F5F0BDC7D916}">
      <dgm:prSet/>
      <dgm:spPr/>
      <dgm:t>
        <a:bodyPr/>
        <a:lstStyle/>
        <a:p>
          <a:endParaRPr lang="de-CH"/>
        </a:p>
      </dgm:t>
    </dgm:pt>
    <dgm:pt modelId="{55DAF91A-1481-44FF-9799-C5F940332EEE}">
      <dgm:prSet phldrT="[Text]"/>
      <dgm:spPr/>
      <dgm:t>
        <a:bodyPr/>
        <a:lstStyle/>
        <a:p>
          <a:endParaRPr lang="de-CH" dirty="0"/>
        </a:p>
        <a:p>
          <a:r>
            <a:rPr lang="de-CH" dirty="0"/>
            <a:t>Trainer</a:t>
          </a:r>
        </a:p>
        <a:p>
          <a:r>
            <a:rPr lang="de-CH" dirty="0"/>
            <a:t>U12</a:t>
          </a:r>
        </a:p>
      </dgm:t>
    </dgm:pt>
    <dgm:pt modelId="{27EACD62-0760-4E25-A2EC-A14B079BB777}" type="parTrans" cxnId="{16E71B65-BA53-4AB1-AD21-6DB3474F4FE6}">
      <dgm:prSet/>
      <dgm:spPr/>
      <dgm:t>
        <a:bodyPr/>
        <a:lstStyle/>
        <a:p>
          <a:endParaRPr lang="de-CH"/>
        </a:p>
      </dgm:t>
    </dgm:pt>
    <dgm:pt modelId="{BB339881-D2E8-4542-ADF3-9C646F9C9412}" type="sibTrans" cxnId="{16E71B65-BA53-4AB1-AD21-6DB3474F4FE6}">
      <dgm:prSet/>
      <dgm:spPr/>
      <dgm:t>
        <a:bodyPr/>
        <a:lstStyle/>
        <a:p>
          <a:endParaRPr lang="de-CH"/>
        </a:p>
      </dgm:t>
    </dgm:pt>
    <dgm:pt modelId="{AF9609F7-7C3D-46B9-95DE-2B750711A630}">
      <dgm:prSet phldrT="[Text]" custT="1"/>
      <dgm:spPr/>
      <dgm:t>
        <a:bodyPr anchor="b"/>
        <a:lstStyle/>
        <a:p>
          <a:pPr algn="r"/>
          <a:r>
            <a:rPr lang="de-CH" sz="1400" dirty="0"/>
            <a:t>Trainingsplanung</a:t>
          </a:r>
        </a:p>
      </dgm:t>
    </dgm:pt>
    <dgm:pt modelId="{30C2965D-689A-4AE0-9C01-C1419BF0C585}" type="parTrans" cxnId="{0728FC95-0692-4260-9F8A-F64AF70EB121}">
      <dgm:prSet/>
      <dgm:spPr/>
      <dgm:t>
        <a:bodyPr/>
        <a:lstStyle/>
        <a:p>
          <a:endParaRPr lang="de-CH"/>
        </a:p>
      </dgm:t>
    </dgm:pt>
    <dgm:pt modelId="{A3D0B2CC-0FD7-4397-B273-E3C457FA569F}" type="sibTrans" cxnId="{0728FC95-0692-4260-9F8A-F64AF70EB121}">
      <dgm:prSet/>
      <dgm:spPr/>
      <dgm:t>
        <a:bodyPr/>
        <a:lstStyle/>
        <a:p>
          <a:endParaRPr lang="de-CH"/>
        </a:p>
      </dgm:t>
    </dgm:pt>
    <dgm:pt modelId="{BA7B3B0C-08E5-4C97-AACC-773E8FB2FE38}">
      <dgm:prSet phldrT="[Text]"/>
      <dgm:spPr/>
      <dgm:t>
        <a:bodyPr anchor="t"/>
        <a:lstStyle/>
        <a:p>
          <a:endParaRPr lang="de-CH" b="1" dirty="0"/>
        </a:p>
        <a:p>
          <a:r>
            <a:rPr lang="de-CH" dirty="0"/>
            <a:t>Trainer</a:t>
          </a:r>
        </a:p>
        <a:p>
          <a:endParaRPr lang="de-CH" dirty="0"/>
        </a:p>
      </dgm:t>
    </dgm:pt>
    <dgm:pt modelId="{1595D79C-5D4B-411C-8726-0BC7E47D78C2}" type="parTrans" cxnId="{F65D1CDB-809D-4319-B5BE-6A2F62DD63D6}">
      <dgm:prSet/>
      <dgm:spPr/>
      <dgm:t>
        <a:bodyPr/>
        <a:lstStyle/>
        <a:p>
          <a:endParaRPr lang="de-CH"/>
        </a:p>
      </dgm:t>
    </dgm:pt>
    <dgm:pt modelId="{348176DD-3C2A-42A6-BEA5-E7462821ADD1}" type="sibTrans" cxnId="{F65D1CDB-809D-4319-B5BE-6A2F62DD63D6}">
      <dgm:prSet/>
      <dgm:spPr/>
      <dgm:t>
        <a:bodyPr/>
        <a:lstStyle/>
        <a:p>
          <a:endParaRPr lang="de-CH"/>
        </a:p>
      </dgm:t>
    </dgm:pt>
    <dgm:pt modelId="{E7D7598E-B8BD-47B3-AC4B-D7CEB728F0F4}">
      <dgm:prSet phldrT="[Text]" custT="1"/>
      <dgm:spPr/>
      <dgm:t>
        <a:bodyPr anchor="b"/>
        <a:lstStyle/>
        <a:p>
          <a:r>
            <a:rPr lang="de-CH" sz="1400" dirty="0"/>
            <a:t>Trainingsplanung</a:t>
          </a:r>
        </a:p>
      </dgm:t>
    </dgm:pt>
    <dgm:pt modelId="{A633316B-7A4D-49A5-9206-4D27EEDECBC3}" type="parTrans" cxnId="{C6650AE5-A03F-4BC2-9807-11FFCE44E53F}">
      <dgm:prSet/>
      <dgm:spPr/>
      <dgm:t>
        <a:bodyPr/>
        <a:lstStyle/>
        <a:p>
          <a:endParaRPr lang="de-CH"/>
        </a:p>
      </dgm:t>
    </dgm:pt>
    <dgm:pt modelId="{716B9F77-6A5D-43A8-8269-E2B564C9AB94}" type="sibTrans" cxnId="{C6650AE5-A03F-4BC2-9807-11FFCE44E53F}">
      <dgm:prSet/>
      <dgm:spPr/>
      <dgm:t>
        <a:bodyPr/>
        <a:lstStyle/>
        <a:p>
          <a:endParaRPr lang="de-CH"/>
        </a:p>
      </dgm:t>
    </dgm:pt>
    <dgm:pt modelId="{49D2E6DC-13EC-4040-861A-43BECE38D6EF}">
      <dgm:prSet phldrT="[Text]" custT="1"/>
      <dgm:spPr/>
      <dgm:t>
        <a:bodyPr/>
        <a:lstStyle/>
        <a:p>
          <a:r>
            <a:rPr lang="de-CH" sz="1400" dirty="0"/>
            <a:t>Sportwartesitzung mit Vereinen</a:t>
          </a:r>
        </a:p>
      </dgm:t>
    </dgm:pt>
    <dgm:pt modelId="{2DE34EFA-EAE3-452F-9A4F-39FD9DB2D8A2}" type="parTrans" cxnId="{155C9B30-260C-4CE6-A820-13E258341464}">
      <dgm:prSet/>
      <dgm:spPr/>
      <dgm:t>
        <a:bodyPr/>
        <a:lstStyle/>
        <a:p>
          <a:endParaRPr lang="de-CH"/>
        </a:p>
      </dgm:t>
    </dgm:pt>
    <dgm:pt modelId="{2B3D4F47-4567-4F37-BFCB-FE6042A0062E}" type="sibTrans" cxnId="{155C9B30-260C-4CE6-A820-13E258341464}">
      <dgm:prSet/>
      <dgm:spPr/>
      <dgm:t>
        <a:bodyPr/>
        <a:lstStyle/>
        <a:p>
          <a:endParaRPr lang="de-CH"/>
        </a:p>
      </dgm:t>
    </dgm:pt>
    <dgm:pt modelId="{1382EE7F-A8E4-45BE-84C9-9481AD7BFDC1}">
      <dgm:prSet phldrT="[Text]" custT="1"/>
      <dgm:spPr/>
      <dgm:t>
        <a:bodyPr anchor="b"/>
        <a:lstStyle/>
        <a:p>
          <a:r>
            <a:rPr lang="de-CH" sz="1400" dirty="0"/>
            <a:t>Mannschaftsaufstellung</a:t>
          </a:r>
        </a:p>
      </dgm:t>
    </dgm:pt>
    <dgm:pt modelId="{66A51633-DEB9-498E-B0B0-7F13DC3DE28E}" type="parTrans" cxnId="{CA3D69DA-3C4E-40E1-9849-EB385F985568}">
      <dgm:prSet/>
      <dgm:spPr/>
      <dgm:t>
        <a:bodyPr/>
        <a:lstStyle/>
        <a:p>
          <a:endParaRPr lang="de-CH"/>
        </a:p>
      </dgm:t>
    </dgm:pt>
    <dgm:pt modelId="{E8BD7358-8AC4-4996-B70A-88361168DC46}" type="sibTrans" cxnId="{CA3D69DA-3C4E-40E1-9849-EB385F985568}">
      <dgm:prSet/>
      <dgm:spPr/>
      <dgm:t>
        <a:bodyPr/>
        <a:lstStyle/>
        <a:p>
          <a:endParaRPr lang="de-CH"/>
        </a:p>
      </dgm:t>
    </dgm:pt>
    <dgm:pt modelId="{C2BA43AB-582A-49A0-9575-8728A2DD9BB4}">
      <dgm:prSet phldrT="[Text]" custT="1"/>
      <dgm:spPr/>
      <dgm:t>
        <a:bodyPr anchor="b"/>
        <a:lstStyle/>
        <a:p>
          <a:pPr algn="r"/>
          <a:r>
            <a:rPr lang="de-CH" sz="1400" dirty="0"/>
            <a:t>Mannschaftsaufstellung</a:t>
          </a:r>
        </a:p>
      </dgm:t>
    </dgm:pt>
    <dgm:pt modelId="{1E769F29-9885-49F3-ABAA-1C701F3550E1}" type="parTrans" cxnId="{3FA6AD77-1136-4E4C-8693-3BE4BFC6656A}">
      <dgm:prSet/>
      <dgm:spPr/>
      <dgm:t>
        <a:bodyPr/>
        <a:lstStyle/>
        <a:p>
          <a:endParaRPr lang="de-CH"/>
        </a:p>
      </dgm:t>
    </dgm:pt>
    <dgm:pt modelId="{35374E0E-7858-4DAE-865F-463273C8475F}" type="sibTrans" cxnId="{3FA6AD77-1136-4E4C-8693-3BE4BFC6656A}">
      <dgm:prSet/>
      <dgm:spPr/>
      <dgm:t>
        <a:bodyPr/>
        <a:lstStyle/>
        <a:p>
          <a:endParaRPr lang="de-CH"/>
        </a:p>
      </dgm:t>
    </dgm:pt>
    <dgm:pt modelId="{AE029D87-B7BF-4BA5-A679-A7C976ADAB12}">
      <dgm:prSet phldrT="[Text]" custT="1"/>
      <dgm:spPr/>
      <dgm:t>
        <a:bodyPr/>
        <a:lstStyle/>
        <a:p>
          <a:r>
            <a:rPr lang="de-CH" sz="1400" dirty="0"/>
            <a:t>Meldungen SVS </a:t>
          </a:r>
          <a:br>
            <a:rPr lang="de-CH" sz="1400" dirty="0"/>
          </a:br>
          <a:r>
            <a:rPr lang="de-CH" sz="1400" dirty="0"/>
            <a:t>Rennen</a:t>
          </a:r>
        </a:p>
      </dgm:t>
    </dgm:pt>
    <dgm:pt modelId="{0B633546-31C7-4A82-A8D3-5882E3E39B86}" type="parTrans" cxnId="{B53A2CC7-8214-4C31-9BC3-87A199A6709B}">
      <dgm:prSet/>
      <dgm:spPr/>
      <dgm:t>
        <a:bodyPr/>
        <a:lstStyle/>
        <a:p>
          <a:endParaRPr lang="de-CH"/>
        </a:p>
      </dgm:t>
    </dgm:pt>
    <dgm:pt modelId="{C730915B-A41F-4A1C-B5E9-6AC47F1EC0C6}" type="sibTrans" cxnId="{B53A2CC7-8214-4C31-9BC3-87A199A6709B}">
      <dgm:prSet/>
      <dgm:spPr/>
      <dgm:t>
        <a:bodyPr/>
        <a:lstStyle/>
        <a:p>
          <a:endParaRPr lang="de-CH"/>
        </a:p>
      </dgm:t>
    </dgm:pt>
    <dgm:pt modelId="{99B8C0BA-3D5E-4948-A38E-AC84A1494CCA}">
      <dgm:prSet phldrT="[Text]" custT="1"/>
      <dgm:spPr/>
      <dgm:t>
        <a:bodyPr anchor="b"/>
        <a:lstStyle/>
        <a:p>
          <a:pPr algn="r"/>
          <a:r>
            <a:rPr lang="de-CH" sz="1400" dirty="0"/>
            <a:t>Meldungen U12 Rennen/ Kids Cross Serie</a:t>
          </a:r>
        </a:p>
      </dgm:t>
    </dgm:pt>
    <dgm:pt modelId="{0FEF0370-6F5F-4C66-B471-D0751E32D02B}" type="parTrans" cxnId="{E75E3A5F-3EFD-42C2-BE11-C9D78143F40D}">
      <dgm:prSet/>
      <dgm:spPr/>
      <dgm:t>
        <a:bodyPr/>
        <a:lstStyle/>
        <a:p>
          <a:endParaRPr lang="de-CH"/>
        </a:p>
      </dgm:t>
    </dgm:pt>
    <dgm:pt modelId="{3E0DDDB3-D4CA-45B0-A78C-DDF972944145}" type="sibTrans" cxnId="{E75E3A5F-3EFD-42C2-BE11-C9D78143F40D}">
      <dgm:prSet/>
      <dgm:spPr/>
      <dgm:t>
        <a:bodyPr/>
        <a:lstStyle/>
        <a:p>
          <a:endParaRPr lang="de-CH"/>
        </a:p>
      </dgm:t>
    </dgm:pt>
    <dgm:pt modelId="{EA24AAC6-D7BF-4D92-B227-B1AA4241EC79}">
      <dgm:prSet phldrT="[Text]" custT="1"/>
      <dgm:spPr/>
      <dgm:t>
        <a:bodyPr anchor="b"/>
        <a:lstStyle/>
        <a:p>
          <a:r>
            <a:rPr lang="de-CH" sz="1400" dirty="0"/>
            <a:t>Wettkampfleiter Bezirksrennen</a:t>
          </a:r>
        </a:p>
      </dgm:t>
    </dgm:pt>
    <dgm:pt modelId="{194F1C4A-9B2E-4592-ABEA-55140C293A1F}" type="parTrans" cxnId="{D481EEA4-27B5-47DA-9967-546D714EBFEA}">
      <dgm:prSet/>
      <dgm:spPr/>
      <dgm:t>
        <a:bodyPr/>
        <a:lstStyle/>
        <a:p>
          <a:endParaRPr lang="de-CH"/>
        </a:p>
      </dgm:t>
    </dgm:pt>
    <dgm:pt modelId="{F35BB056-BFEF-4A22-863E-DBE72D276A4D}" type="sibTrans" cxnId="{D481EEA4-27B5-47DA-9967-546D714EBFEA}">
      <dgm:prSet/>
      <dgm:spPr/>
      <dgm:t>
        <a:bodyPr/>
        <a:lstStyle/>
        <a:p>
          <a:endParaRPr lang="de-CH"/>
        </a:p>
      </dgm:t>
    </dgm:pt>
    <dgm:pt modelId="{E641FBE9-4D65-48F7-80DC-5A297D89073B}">
      <dgm:prSet phldrT="[Text]" custT="1"/>
      <dgm:spPr/>
      <dgm:t>
        <a:bodyPr/>
        <a:lstStyle/>
        <a:p>
          <a:r>
            <a:rPr lang="de-CH" sz="1400" dirty="0"/>
            <a:t>Teilnahme SVS- Besprechungen</a:t>
          </a:r>
        </a:p>
      </dgm:t>
    </dgm:pt>
    <dgm:pt modelId="{802B6378-7984-4AAD-B313-6131D6E119EB}" type="parTrans" cxnId="{9CDD94FA-C458-4A04-ADD3-2AD812A10B6E}">
      <dgm:prSet/>
      <dgm:spPr/>
      <dgm:t>
        <a:bodyPr/>
        <a:lstStyle/>
        <a:p>
          <a:endParaRPr lang="de-CH"/>
        </a:p>
      </dgm:t>
    </dgm:pt>
    <dgm:pt modelId="{32F1D191-DE48-47D5-842C-0461ACF6FD59}" type="sibTrans" cxnId="{9CDD94FA-C458-4A04-ADD3-2AD812A10B6E}">
      <dgm:prSet/>
      <dgm:spPr/>
      <dgm:t>
        <a:bodyPr/>
        <a:lstStyle/>
        <a:p>
          <a:endParaRPr lang="de-CH"/>
        </a:p>
      </dgm:t>
    </dgm:pt>
    <dgm:pt modelId="{ED692A91-4239-4043-8C77-49053336B535}">
      <dgm:prSet phldrT="[Text]" custT="1"/>
      <dgm:spPr/>
      <dgm:t>
        <a:bodyPr/>
        <a:lstStyle/>
        <a:p>
          <a:pPr marL="114300" marR="0" indent="0" algn="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de-CH" sz="1400" dirty="0"/>
            <a:t>Organisation &amp; Auswertung Bezirks-Cup</a:t>
          </a:r>
        </a:p>
      </dgm:t>
    </dgm:pt>
    <dgm:pt modelId="{24EBD0FE-25DC-416E-A6F4-02B6EA0416B7}" type="parTrans" cxnId="{C57B6449-88E4-4252-9093-1A40EFC2E870}">
      <dgm:prSet/>
      <dgm:spPr/>
      <dgm:t>
        <a:bodyPr/>
        <a:lstStyle/>
        <a:p>
          <a:endParaRPr lang="de-CH"/>
        </a:p>
      </dgm:t>
    </dgm:pt>
    <dgm:pt modelId="{470EE70F-40F2-48AC-B82F-DFBF54346572}" type="sibTrans" cxnId="{C57B6449-88E4-4252-9093-1A40EFC2E870}">
      <dgm:prSet/>
      <dgm:spPr/>
      <dgm:t>
        <a:bodyPr/>
        <a:lstStyle/>
        <a:p>
          <a:endParaRPr lang="de-CH"/>
        </a:p>
      </dgm:t>
    </dgm:pt>
    <dgm:pt modelId="{19D30474-0F9F-4C22-97FD-F3E0A8EA515A}">
      <dgm:prSet phldrT="[Text]" custT="1"/>
      <dgm:spPr/>
      <dgm:t>
        <a:bodyPr/>
        <a:lstStyle/>
        <a:p>
          <a:r>
            <a:rPr lang="de-CH" sz="1400" dirty="0"/>
            <a:t>Elternabend </a:t>
          </a:r>
        </a:p>
      </dgm:t>
    </dgm:pt>
    <dgm:pt modelId="{C728A194-82FF-40C0-A088-739A81410835}" type="parTrans" cxnId="{8218AAB6-FCCA-4205-B1E8-8E285CEB2221}">
      <dgm:prSet/>
      <dgm:spPr/>
      <dgm:t>
        <a:bodyPr/>
        <a:lstStyle/>
        <a:p>
          <a:endParaRPr lang="de-CH"/>
        </a:p>
      </dgm:t>
    </dgm:pt>
    <dgm:pt modelId="{CBC83A2B-DD62-46E7-AC83-D9D6BA6557C6}" type="sibTrans" cxnId="{8218AAB6-FCCA-4205-B1E8-8E285CEB2221}">
      <dgm:prSet/>
      <dgm:spPr/>
      <dgm:t>
        <a:bodyPr/>
        <a:lstStyle/>
        <a:p>
          <a:endParaRPr lang="de-CH"/>
        </a:p>
      </dgm:t>
    </dgm:pt>
    <dgm:pt modelId="{1937D997-A84F-4941-B55E-CABE2E0AB90E}">
      <dgm:prSet phldrT="[Text]" custT="1"/>
      <dgm:spPr/>
      <dgm:t>
        <a:bodyPr anchor="b"/>
        <a:lstStyle/>
        <a:p>
          <a:r>
            <a:rPr lang="de-CH" sz="1400" dirty="0"/>
            <a:t>Training</a:t>
          </a:r>
        </a:p>
      </dgm:t>
    </dgm:pt>
    <dgm:pt modelId="{A6AE1BB7-510E-47C6-9F13-271BCA1BA086}" type="parTrans" cxnId="{B328B71F-A890-442D-85D9-83A848AE238D}">
      <dgm:prSet/>
      <dgm:spPr/>
      <dgm:t>
        <a:bodyPr/>
        <a:lstStyle/>
        <a:p>
          <a:endParaRPr lang="de-CH"/>
        </a:p>
      </dgm:t>
    </dgm:pt>
    <dgm:pt modelId="{0A463488-7D90-48B4-ABF0-10953749DCD4}" type="sibTrans" cxnId="{B328B71F-A890-442D-85D9-83A848AE238D}">
      <dgm:prSet/>
      <dgm:spPr/>
      <dgm:t>
        <a:bodyPr/>
        <a:lstStyle/>
        <a:p>
          <a:endParaRPr lang="de-CH"/>
        </a:p>
      </dgm:t>
    </dgm:pt>
    <dgm:pt modelId="{36F90BC6-BEF1-4031-9993-D65771D14F47}">
      <dgm:prSet phldrT="[Text]" custT="1"/>
      <dgm:spPr/>
      <dgm:t>
        <a:bodyPr anchor="b"/>
        <a:lstStyle/>
        <a:p>
          <a:r>
            <a:rPr lang="de-CH" sz="1400" dirty="0"/>
            <a:t>Rennbetreuung</a:t>
          </a:r>
        </a:p>
      </dgm:t>
    </dgm:pt>
    <dgm:pt modelId="{A4F49BEC-0CD5-4435-B4E9-11225E1C1583}" type="parTrans" cxnId="{6BAE1214-06C9-4793-8687-B9EAE04A5935}">
      <dgm:prSet/>
      <dgm:spPr/>
      <dgm:t>
        <a:bodyPr/>
        <a:lstStyle/>
        <a:p>
          <a:endParaRPr lang="de-CH"/>
        </a:p>
      </dgm:t>
    </dgm:pt>
    <dgm:pt modelId="{A6E855CD-86C3-481F-8A5F-60230ACB879A}" type="sibTrans" cxnId="{6BAE1214-06C9-4793-8687-B9EAE04A5935}">
      <dgm:prSet/>
      <dgm:spPr/>
      <dgm:t>
        <a:bodyPr/>
        <a:lstStyle/>
        <a:p>
          <a:endParaRPr lang="de-CH"/>
        </a:p>
      </dgm:t>
    </dgm:pt>
    <dgm:pt modelId="{F06661D1-4877-4B11-B5B0-6ADA6C92DB77}">
      <dgm:prSet phldrT="[Text]" custT="1"/>
      <dgm:spPr/>
      <dgm:t>
        <a:bodyPr anchor="b"/>
        <a:lstStyle/>
        <a:p>
          <a:pPr algn="r"/>
          <a:r>
            <a:rPr lang="de-CH" sz="1400" dirty="0"/>
            <a:t>Rennbetreuung</a:t>
          </a:r>
        </a:p>
      </dgm:t>
    </dgm:pt>
    <dgm:pt modelId="{DA0AA815-25A8-4F6B-A9F4-0759112EF95B}" type="parTrans" cxnId="{4A310606-6E54-4DD7-A0CA-62B18E33C7E2}">
      <dgm:prSet/>
      <dgm:spPr/>
      <dgm:t>
        <a:bodyPr/>
        <a:lstStyle/>
        <a:p>
          <a:endParaRPr lang="de-CH"/>
        </a:p>
      </dgm:t>
    </dgm:pt>
    <dgm:pt modelId="{723E7DF6-07FD-432E-9E0A-221A156231BE}" type="sibTrans" cxnId="{4A310606-6E54-4DD7-A0CA-62B18E33C7E2}">
      <dgm:prSet/>
      <dgm:spPr/>
      <dgm:t>
        <a:bodyPr/>
        <a:lstStyle/>
        <a:p>
          <a:endParaRPr lang="de-CH"/>
        </a:p>
      </dgm:t>
    </dgm:pt>
    <dgm:pt modelId="{976AEAD6-1609-4C72-9441-45515953DD05}">
      <dgm:prSet phldrT="[Text]" custT="1"/>
      <dgm:spPr/>
      <dgm:t>
        <a:bodyPr anchor="b"/>
        <a:lstStyle/>
        <a:p>
          <a:r>
            <a:rPr lang="de-CH" sz="1400" dirty="0"/>
            <a:t>Koordination Trainer</a:t>
          </a:r>
        </a:p>
      </dgm:t>
    </dgm:pt>
    <dgm:pt modelId="{77046563-D5A2-4420-BF13-FFF81CDC0EAD}" type="parTrans" cxnId="{2D3FD701-3477-4D83-92C0-1EC32A301E36}">
      <dgm:prSet/>
      <dgm:spPr/>
      <dgm:t>
        <a:bodyPr/>
        <a:lstStyle/>
        <a:p>
          <a:endParaRPr lang="de-CH"/>
        </a:p>
      </dgm:t>
    </dgm:pt>
    <dgm:pt modelId="{74EF0483-0325-4D4C-967F-8AE7A7F05EFD}" type="sibTrans" cxnId="{2D3FD701-3477-4D83-92C0-1EC32A301E36}">
      <dgm:prSet/>
      <dgm:spPr/>
      <dgm:t>
        <a:bodyPr/>
        <a:lstStyle/>
        <a:p>
          <a:endParaRPr lang="de-CH"/>
        </a:p>
      </dgm:t>
    </dgm:pt>
    <dgm:pt modelId="{A9B18915-A2E9-4153-BCF6-2AE32720338A}">
      <dgm:prSet phldrT="[Text]" custT="1"/>
      <dgm:spPr/>
      <dgm:t>
        <a:bodyPr anchor="b"/>
        <a:lstStyle/>
        <a:p>
          <a:pPr algn="r"/>
          <a:r>
            <a:rPr lang="de-CH" sz="1400" dirty="0"/>
            <a:t>Koordination Trainer</a:t>
          </a:r>
        </a:p>
      </dgm:t>
    </dgm:pt>
    <dgm:pt modelId="{54F60291-812F-435D-8727-A4CA4742E501}" type="parTrans" cxnId="{261735E8-0C03-4683-8BC5-5F4F8C9D40AA}">
      <dgm:prSet/>
      <dgm:spPr/>
      <dgm:t>
        <a:bodyPr/>
        <a:lstStyle/>
        <a:p>
          <a:endParaRPr lang="de-CH"/>
        </a:p>
      </dgm:t>
    </dgm:pt>
    <dgm:pt modelId="{76552AF8-91E3-45B5-88D5-9897DA8422A0}" type="sibTrans" cxnId="{261735E8-0C03-4683-8BC5-5F4F8C9D40AA}">
      <dgm:prSet/>
      <dgm:spPr/>
      <dgm:t>
        <a:bodyPr/>
        <a:lstStyle/>
        <a:p>
          <a:endParaRPr lang="de-CH"/>
        </a:p>
      </dgm:t>
    </dgm:pt>
    <dgm:pt modelId="{C6F74076-64B4-4D4C-9FDC-044442AA74A3}">
      <dgm:prSet phldrT="[Text]" custT="1"/>
      <dgm:spPr/>
      <dgm:t>
        <a:bodyPr anchor="b"/>
        <a:lstStyle/>
        <a:p>
          <a:r>
            <a:rPr lang="de-CH" sz="1400" dirty="0"/>
            <a:t>Meldevorschlag</a:t>
          </a:r>
        </a:p>
      </dgm:t>
    </dgm:pt>
    <dgm:pt modelId="{4DF80552-AB0B-4142-AD5E-35C620A7ACD6}" type="parTrans" cxnId="{7E055A42-7F0A-4A47-B5E2-2759504F3ED3}">
      <dgm:prSet/>
      <dgm:spPr/>
      <dgm:t>
        <a:bodyPr/>
        <a:lstStyle/>
        <a:p>
          <a:endParaRPr lang="de-CH"/>
        </a:p>
      </dgm:t>
    </dgm:pt>
    <dgm:pt modelId="{837B992C-E20B-41E9-B51B-0BE7202F5844}" type="sibTrans" cxnId="{7E055A42-7F0A-4A47-B5E2-2759504F3ED3}">
      <dgm:prSet/>
      <dgm:spPr/>
      <dgm:t>
        <a:bodyPr/>
        <a:lstStyle/>
        <a:p>
          <a:endParaRPr lang="de-CH"/>
        </a:p>
      </dgm:t>
    </dgm:pt>
    <dgm:pt modelId="{50443E27-6631-48B1-8B89-45F8BF6C3D59}">
      <dgm:prSet phldrT="[Text]" custT="1"/>
      <dgm:spPr/>
      <dgm:t>
        <a:bodyPr anchor="b"/>
        <a:lstStyle/>
        <a:p>
          <a:pPr algn="r"/>
          <a:r>
            <a:rPr lang="de-CH" sz="1400" dirty="0"/>
            <a:t>Meldevorschlag</a:t>
          </a:r>
        </a:p>
      </dgm:t>
    </dgm:pt>
    <dgm:pt modelId="{E6E200E4-883E-4A09-88F5-1D76918B70AC}" type="parTrans" cxnId="{72496649-1367-4AD4-97D7-B8CE62FC5B4D}">
      <dgm:prSet/>
      <dgm:spPr/>
      <dgm:t>
        <a:bodyPr/>
        <a:lstStyle/>
        <a:p>
          <a:endParaRPr lang="de-CH"/>
        </a:p>
      </dgm:t>
    </dgm:pt>
    <dgm:pt modelId="{01DABC6D-734F-4707-9809-6796BE3F6B48}" type="sibTrans" cxnId="{72496649-1367-4AD4-97D7-B8CE62FC5B4D}">
      <dgm:prSet/>
      <dgm:spPr/>
      <dgm:t>
        <a:bodyPr/>
        <a:lstStyle/>
        <a:p>
          <a:endParaRPr lang="de-CH"/>
        </a:p>
      </dgm:t>
    </dgm:pt>
    <dgm:pt modelId="{A1742C9E-FF5A-4F0A-9387-ABC59019EA14}">
      <dgm:prSet phldrT="[Text]" custT="1"/>
      <dgm:spPr/>
      <dgm:t>
        <a:bodyPr/>
        <a:lstStyle/>
        <a:p>
          <a:pPr algn="r"/>
          <a:r>
            <a:rPr lang="de-CH" sz="1400" dirty="0"/>
            <a:t>Wettkampfleiter Bezirksrennen</a:t>
          </a:r>
        </a:p>
      </dgm:t>
    </dgm:pt>
    <dgm:pt modelId="{F1452D50-013F-45BB-9645-FB0D3A67335A}" type="parTrans" cxnId="{888A258F-070E-4B05-BF3F-AAF6A5AAFADF}">
      <dgm:prSet/>
      <dgm:spPr/>
      <dgm:t>
        <a:bodyPr/>
        <a:lstStyle/>
        <a:p>
          <a:endParaRPr lang="de-CH"/>
        </a:p>
      </dgm:t>
    </dgm:pt>
    <dgm:pt modelId="{923396FA-042E-42EF-9DBA-1171E3452C4B}" type="sibTrans" cxnId="{888A258F-070E-4B05-BF3F-AAF6A5AAFADF}">
      <dgm:prSet/>
      <dgm:spPr/>
      <dgm:t>
        <a:bodyPr/>
        <a:lstStyle/>
        <a:p>
          <a:endParaRPr lang="de-CH"/>
        </a:p>
      </dgm:t>
    </dgm:pt>
    <dgm:pt modelId="{2E2690FD-73A2-435E-9E70-8B3C4FB8BBD0}">
      <dgm:prSet phldrT="[Text]" custT="1"/>
      <dgm:spPr/>
      <dgm:t>
        <a:bodyPr/>
        <a:lstStyle/>
        <a:p>
          <a:pPr marL="114300" indent="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CH" sz="1400" dirty="0"/>
            <a:t>Teilnahme SVS- Besprechungen</a:t>
          </a:r>
        </a:p>
      </dgm:t>
    </dgm:pt>
    <dgm:pt modelId="{3CB1F479-44BC-4027-B4B7-5F12DC411722}" type="parTrans" cxnId="{7361862B-7BF9-4267-BE4E-4DC709601CFE}">
      <dgm:prSet/>
      <dgm:spPr/>
      <dgm:t>
        <a:bodyPr/>
        <a:lstStyle/>
        <a:p>
          <a:endParaRPr lang="de-CH"/>
        </a:p>
      </dgm:t>
    </dgm:pt>
    <dgm:pt modelId="{56EB5636-774B-48CE-A495-C8B689B052F8}" type="sibTrans" cxnId="{7361862B-7BF9-4267-BE4E-4DC709601CFE}">
      <dgm:prSet/>
      <dgm:spPr/>
      <dgm:t>
        <a:bodyPr/>
        <a:lstStyle/>
        <a:p>
          <a:endParaRPr lang="de-CH"/>
        </a:p>
      </dgm:t>
    </dgm:pt>
    <dgm:pt modelId="{6DCFFAB8-C22A-4899-AC7C-74A8D755A708}">
      <dgm:prSet phldrT="[Text]" custT="1"/>
      <dgm:spPr/>
      <dgm:t>
        <a:bodyPr/>
        <a:lstStyle/>
        <a:p>
          <a:pPr marL="114300" indent="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CH" sz="1400"/>
            <a:t>Einladungen Training</a:t>
          </a:r>
          <a:endParaRPr lang="de-CH" sz="1400" dirty="0"/>
        </a:p>
      </dgm:t>
    </dgm:pt>
    <dgm:pt modelId="{944C43F7-CBD6-4395-B3CE-4AE345824231}" type="parTrans" cxnId="{24831BAA-FA0E-4FBB-9232-9FBE68F283FF}">
      <dgm:prSet/>
      <dgm:spPr/>
      <dgm:t>
        <a:bodyPr/>
        <a:lstStyle/>
        <a:p>
          <a:endParaRPr lang="de-CH"/>
        </a:p>
      </dgm:t>
    </dgm:pt>
    <dgm:pt modelId="{D8BB3636-B981-41B6-BAA8-C9999F9161DB}" type="sibTrans" cxnId="{24831BAA-FA0E-4FBB-9232-9FBE68F283FF}">
      <dgm:prSet/>
      <dgm:spPr/>
      <dgm:t>
        <a:bodyPr/>
        <a:lstStyle/>
        <a:p>
          <a:endParaRPr lang="de-CH"/>
        </a:p>
      </dgm:t>
    </dgm:pt>
    <dgm:pt modelId="{738E93B0-A6D5-4E29-B5DA-A7E4EFB60EB0}">
      <dgm:prSet phldrT="[Text]" custT="1"/>
      <dgm:spPr/>
      <dgm:t>
        <a:bodyPr anchor="b"/>
        <a:lstStyle/>
        <a:p>
          <a:r>
            <a:rPr lang="de-CH" sz="1400" dirty="0"/>
            <a:t>Lehrgangsplanung</a:t>
          </a:r>
        </a:p>
      </dgm:t>
    </dgm:pt>
    <dgm:pt modelId="{E3CC01B9-9F0F-4251-98E8-CA4DF9821F93}" type="parTrans" cxnId="{30C16BE8-EBDE-4A60-9F74-494F60DDDF72}">
      <dgm:prSet/>
      <dgm:spPr/>
      <dgm:t>
        <a:bodyPr/>
        <a:lstStyle/>
        <a:p>
          <a:endParaRPr lang="de-CH"/>
        </a:p>
      </dgm:t>
    </dgm:pt>
    <dgm:pt modelId="{79E77F9F-26C5-4635-958E-D5AF29A6A138}" type="sibTrans" cxnId="{30C16BE8-EBDE-4A60-9F74-494F60DDDF72}">
      <dgm:prSet/>
      <dgm:spPr/>
      <dgm:t>
        <a:bodyPr/>
        <a:lstStyle/>
        <a:p>
          <a:endParaRPr lang="de-CH"/>
        </a:p>
      </dgm:t>
    </dgm:pt>
    <dgm:pt modelId="{EBDED603-88FE-4E2E-B339-E1B407BB012A}">
      <dgm:prSet phldrT="[Text]" custT="1"/>
      <dgm:spPr/>
      <dgm:t>
        <a:bodyPr/>
        <a:lstStyle/>
        <a:p>
          <a:pPr marL="114300" indent="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CH" sz="1400" dirty="0"/>
            <a:t>Koordination Busse für Lehrgänge</a:t>
          </a:r>
        </a:p>
      </dgm:t>
    </dgm:pt>
    <dgm:pt modelId="{977D75AB-ADA8-49AA-9512-52969DEA745E}" type="parTrans" cxnId="{4FBD3911-FC03-45EF-A2EE-C6F0452E71C4}">
      <dgm:prSet/>
      <dgm:spPr/>
      <dgm:t>
        <a:bodyPr/>
        <a:lstStyle/>
        <a:p>
          <a:endParaRPr lang="de-CH"/>
        </a:p>
      </dgm:t>
    </dgm:pt>
    <dgm:pt modelId="{D79B992E-EF14-4E54-AEC5-88362008669E}" type="sibTrans" cxnId="{4FBD3911-FC03-45EF-A2EE-C6F0452E71C4}">
      <dgm:prSet/>
      <dgm:spPr/>
      <dgm:t>
        <a:bodyPr/>
        <a:lstStyle/>
        <a:p>
          <a:endParaRPr lang="de-CH"/>
        </a:p>
      </dgm:t>
    </dgm:pt>
    <dgm:pt modelId="{4D2DEC17-21C2-40E1-A820-521473350324}">
      <dgm:prSet phldrT="[Text]" custT="1"/>
      <dgm:spPr/>
      <dgm:t>
        <a:bodyPr anchor="b"/>
        <a:lstStyle/>
        <a:p>
          <a:pPr algn="r"/>
          <a:r>
            <a:rPr lang="de-CH" sz="1400" dirty="0"/>
            <a:t>Training</a:t>
          </a:r>
        </a:p>
      </dgm:t>
    </dgm:pt>
    <dgm:pt modelId="{CB9A2AAD-6BA8-4C7E-9D19-94CD31E1688C}" type="parTrans" cxnId="{524928D2-66F2-4439-AF79-1BE26B0ACEA6}">
      <dgm:prSet/>
      <dgm:spPr/>
      <dgm:t>
        <a:bodyPr/>
        <a:lstStyle/>
        <a:p>
          <a:endParaRPr lang="de-CH"/>
        </a:p>
      </dgm:t>
    </dgm:pt>
    <dgm:pt modelId="{5A3FAA0A-CAE0-44DC-850B-E9AD6CAD0ABD}" type="sibTrans" cxnId="{524928D2-66F2-4439-AF79-1BE26B0ACEA6}">
      <dgm:prSet/>
      <dgm:spPr/>
      <dgm:t>
        <a:bodyPr/>
        <a:lstStyle/>
        <a:p>
          <a:endParaRPr lang="de-CH"/>
        </a:p>
      </dgm:t>
    </dgm:pt>
    <dgm:pt modelId="{0D76ABB5-2CF8-4D29-8EE0-36E08981E767}" type="pres">
      <dgm:prSet presAssocID="{398C5BAB-37DC-41F0-BAFE-99F1041F27C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1CF8828-E795-4B3D-873D-A8F8044A506C}" type="pres">
      <dgm:prSet presAssocID="{398C5BAB-37DC-41F0-BAFE-99F1041F27C4}" presName="children" presStyleCnt="0"/>
      <dgm:spPr/>
    </dgm:pt>
    <dgm:pt modelId="{D75AA9F2-E05F-4D02-BA80-AED677662C44}" type="pres">
      <dgm:prSet presAssocID="{398C5BAB-37DC-41F0-BAFE-99F1041F27C4}" presName="child1group" presStyleCnt="0"/>
      <dgm:spPr/>
    </dgm:pt>
    <dgm:pt modelId="{720BD2FC-2E74-464B-9B3C-6A2D19C5170C}" type="pres">
      <dgm:prSet presAssocID="{398C5BAB-37DC-41F0-BAFE-99F1041F27C4}" presName="child1" presStyleLbl="bgAcc1" presStyleIdx="0" presStyleCnt="4" custScaleX="181396" custScaleY="194081" custLinFactNeighborX="-1753"/>
      <dgm:spPr/>
      <dgm:t>
        <a:bodyPr/>
        <a:lstStyle/>
        <a:p>
          <a:endParaRPr lang="de-DE"/>
        </a:p>
      </dgm:t>
    </dgm:pt>
    <dgm:pt modelId="{18FD07C1-972C-491B-B420-DE4230FC7458}" type="pres">
      <dgm:prSet presAssocID="{398C5BAB-37DC-41F0-BAFE-99F1041F27C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8C5FD9C-F9F2-4EBE-B5D9-09CBB0718EE6}" type="pres">
      <dgm:prSet presAssocID="{398C5BAB-37DC-41F0-BAFE-99F1041F27C4}" presName="child2group" presStyleCnt="0"/>
      <dgm:spPr/>
    </dgm:pt>
    <dgm:pt modelId="{167021FA-7566-4910-A6DF-C14EA19B0019}" type="pres">
      <dgm:prSet presAssocID="{398C5BAB-37DC-41F0-BAFE-99F1041F27C4}" presName="child2" presStyleLbl="bgAcc1" presStyleIdx="1" presStyleCnt="4" custScaleX="205047" custScaleY="200128"/>
      <dgm:spPr/>
      <dgm:t>
        <a:bodyPr/>
        <a:lstStyle/>
        <a:p>
          <a:endParaRPr lang="de-DE"/>
        </a:p>
      </dgm:t>
    </dgm:pt>
    <dgm:pt modelId="{A1E8F090-269F-4FC8-AE73-A1A8D90F090B}" type="pres">
      <dgm:prSet presAssocID="{398C5BAB-37DC-41F0-BAFE-99F1041F27C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A4B2B49-0206-445B-9F30-D651B5FD9978}" type="pres">
      <dgm:prSet presAssocID="{398C5BAB-37DC-41F0-BAFE-99F1041F27C4}" presName="child3group" presStyleCnt="0"/>
      <dgm:spPr/>
    </dgm:pt>
    <dgm:pt modelId="{5F84C7BF-5018-45A2-9131-9E075490237D}" type="pres">
      <dgm:prSet presAssocID="{398C5BAB-37DC-41F0-BAFE-99F1041F27C4}" presName="child3" presStyleLbl="bgAcc1" presStyleIdx="2" presStyleCnt="4" custScaleX="204807" custScaleY="198695" custLinFactNeighborX="-162" custLinFactNeighborY="-2013"/>
      <dgm:spPr/>
      <dgm:t>
        <a:bodyPr/>
        <a:lstStyle/>
        <a:p>
          <a:endParaRPr lang="de-DE"/>
        </a:p>
      </dgm:t>
    </dgm:pt>
    <dgm:pt modelId="{ABE17235-60E5-4DB3-B221-34A80B6078A8}" type="pres">
      <dgm:prSet presAssocID="{398C5BAB-37DC-41F0-BAFE-99F1041F27C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5B711DE-0A9F-472F-843E-3C89F9E9F7A6}" type="pres">
      <dgm:prSet presAssocID="{398C5BAB-37DC-41F0-BAFE-99F1041F27C4}" presName="child4group" presStyleCnt="0"/>
      <dgm:spPr/>
    </dgm:pt>
    <dgm:pt modelId="{090FA422-4269-404A-BF00-81A34F5C99B1}" type="pres">
      <dgm:prSet presAssocID="{398C5BAB-37DC-41F0-BAFE-99F1041F27C4}" presName="child4" presStyleLbl="bgAcc1" presStyleIdx="3" presStyleCnt="4" custScaleX="184239" custScaleY="199290"/>
      <dgm:spPr/>
      <dgm:t>
        <a:bodyPr/>
        <a:lstStyle/>
        <a:p>
          <a:endParaRPr lang="de-DE"/>
        </a:p>
      </dgm:t>
    </dgm:pt>
    <dgm:pt modelId="{66CCFDE2-A69B-4584-98F0-80785AFA7C97}" type="pres">
      <dgm:prSet presAssocID="{398C5BAB-37DC-41F0-BAFE-99F1041F27C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AAFACB-5A88-4BB4-88E3-4DF11A2B428D}" type="pres">
      <dgm:prSet presAssocID="{398C5BAB-37DC-41F0-BAFE-99F1041F27C4}" presName="childPlaceholder" presStyleCnt="0"/>
      <dgm:spPr/>
    </dgm:pt>
    <dgm:pt modelId="{B85CD6DC-0A92-4243-802B-BEBA9667BEE3}" type="pres">
      <dgm:prSet presAssocID="{398C5BAB-37DC-41F0-BAFE-99F1041F27C4}" presName="circle" presStyleCnt="0"/>
      <dgm:spPr/>
    </dgm:pt>
    <dgm:pt modelId="{95ED6D12-E3FB-489F-BABC-0670C5A63663}" type="pres">
      <dgm:prSet presAssocID="{398C5BAB-37DC-41F0-BAFE-99F1041F27C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68B2122-9A6C-49D0-A2D9-12E988BB651F}" type="pres">
      <dgm:prSet presAssocID="{398C5BAB-37DC-41F0-BAFE-99F1041F27C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D98405-6287-438A-99DD-D4C77314E25A}" type="pres">
      <dgm:prSet presAssocID="{398C5BAB-37DC-41F0-BAFE-99F1041F27C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805A323-D479-4B0B-A9EA-27E7DF59DE9E}" type="pres">
      <dgm:prSet presAssocID="{398C5BAB-37DC-41F0-BAFE-99F1041F27C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912048-F010-45F3-A569-ECD0B424088E}" type="pres">
      <dgm:prSet presAssocID="{398C5BAB-37DC-41F0-BAFE-99F1041F27C4}" presName="quadrantPlaceholder" presStyleCnt="0"/>
      <dgm:spPr/>
    </dgm:pt>
    <dgm:pt modelId="{B7C10311-4D0C-473F-8152-2CFBF5149E3A}" type="pres">
      <dgm:prSet presAssocID="{398C5BAB-37DC-41F0-BAFE-99F1041F27C4}" presName="center1" presStyleLbl="fgShp" presStyleIdx="0" presStyleCnt="2"/>
      <dgm:spPr/>
    </dgm:pt>
    <dgm:pt modelId="{E6BF7D95-C1F1-4845-BD1D-622FE1F62F85}" type="pres">
      <dgm:prSet presAssocID="{398C5BAB-37DC-41F0-BAFE-99F1041F27C4}" presName="center2" presStyleLbl="fgShp" presStyleIdx="1" presStyleCnt="2"/>
      <dgm:spPr/>
    </dgm:pt>
  </dgm:ptLst>
  <dgm:cxnLst>
    <dgm:cxn modelId="{C6650AE5-A03F-4BC2-9807-11FFCE44E53F}" srcId="{BA7B3B0C-08E5-4C97-AACC-773E8FB2FE38}" destId="{E7D7598E-B8BD-47B3-AC4B-D7CEB728F0F4}" srcOrd="2" destOrd="0" parTransId="{A633316B-7A4D-49A5-9206-4D27EEDECBC3}" sibTransId="{716B9F77-6A5D-43A8-8269-E2B564C9AB94}"/>
    <dgm:cxn modelId="{B4C2BD31-4EF4-453E-8B4E-6EF82F2D2E20}" type="presOf" srcId="{99B8C0BA-3D5E-4948-A38E-AC84A1494CCA}" destId="{5F84C7BF-5018-45A2-9131-9E075490237D}" srcOrd="0" destOrd="6" presId="urn:microsoft.com/office/officeart/2005/8/layout/cycle4"/>
    <dgm:cxn modelId="{C57B6449-88E4-4252-9093-1A40EFC2E870}" srcId="{372B80B7-33AF-46F5-A7FA-9E9394151A58}" destId="{ED692A91-4239-4043-8C77-49053336B535}" srcOrd="2" destOrd="0" parTransId="{24EBD0FE-25DC-416E-A6F4-02B6EA0416B7}" sibTransId="{470EE70F-40F2-48AC-B82F-DFBF54346572}"/>
    <dgm:cxn modelId="{B1C26050-3305-430D-B10C-FDD2F20D4F15}" srcId="{398C5BAB-37DC-41F0-BAFE-99F1041F27C4}" destId="{B55D3310-2FA0-457B-905A-78299904978F}" srcOrd="0" destOrd="0" parTransId="{0FA4E2D5-68A5-4E51-8FF0-79DDB8DD86B6}" sibTransId="{5BDB4E39-0B8E-4816-8C6E-BCD36AF4BA58}"/>
    <dgm:cxn modelId="{7CADD5EA-AE08-4405-9796-CE81B7B8FCD9}" type="presOf" srcId="{1382EE7F-A8E4-45BE-84C9-9481AD7BFDC1}" destId="{66CCFDE2-A69B-4584-98F0-80785AFA7C97}" srcOrd="1" destOrd="5" presId="urn:microsoft.com/office/officeart/2005/8/layout/cycle4"/>
    <dgm:cxn modelId="{3FA6AD77-1136-4E4C-8693-3BE4BFC6656A}" srcId="{55DAF91A-1481-44FF-9799-C5F940332EEE}" destId="{C2BA43AB-582A-49A0-9575-8728A2DD9BB4}" srcOrd="4" destOrd="0" parTransId="{1E769F29-9885-49F3-ABAA-1C701F3550E1}" sibTransId="{35374E0E-7858-4DAE-865F-463273C8475F}"/>
    <dgm:cxn modelId="{283B4DD3-BC22-4A72-8F39-4BD516514586}" type="presOf" srcId="{EBDED603-88FE-4E2E-B339-E1B407BB012A}" destId="{167021FA-7566-4910-A6DF-C14EA19B0019}" srcOrd="0" destOrd="0" presId="urn:microsoft.com/office/officeart/2005/8/layout/cycle4"/>
    <dgm:cxn modelId="{0728FC95-0692-4260-9F8A-F64AF70EB121}" srcId="{55DAF91A-1481-44FF-9799-C5F940332EEE}" destId="{AF9609F7-7C3D-46B9-95DE-2B750711A630}" srcOrd="2" destOrd="0" parTransId="{30C2965D-689A-4AE0-9C01-C1419BF0C585}" sibTransId="{A3D0B2CC-0FD7-4397-B273-E3C457FA569F}"/>
    <dgm:cxn modelId="{FACFB395-A469-4797-9694-3078291C70C1}" type="presOf" srcId="{C6F74076-64B4-4D4C-9FDC-044442AA74A3}" destId="{66CCFDE2-A69B-4584-98F0-80785AFA7C97}" srcOrd="1" destOrd="6" presId="urn:microsoft.com/office/officeart/2005/8/layout/cycle4"/>
    <dgm:cxn modelId="{202C7EA0-0999-4F71-9197-F7F11785806C}" type="presOf" srcId="{ED692A91-4239-4043-8C77-49053336B535}" destId="{167021FA-7566-4910-A6DF-C14EA19B0019}" srcOrd="0" destOrd="2" presId="urn:microsoft.com/office/officeart/2005/8/layout/cycle4"/>
    <dgm:cxn modelId="{30C16BE8-EBDE-4A60-9F74-494F60DDDF72}" srcId="{BA7B3B0C-08E5-4C97-AACC-773E8FB2FE38}" destId="{738E93B0-A6D5-4E29-B5DA-A7E4EFB60EB0}" srcOrd="3" destOrd="0" parTransId="{E3CC01B9-9F0F-4251-98E8-CA4DF9821F93}" sibTransId="{79E77F9F-26C5-4635-958E-D5AF29A6A138}"/>
    <dgm:cxn modelId="{FB05A2DE-AFEF-4AC4-8352-25853F563AC1}" srcId="{398C5BAB-37DC-41F0-BAFE-99F1041F27C4}" destId="{372B80B7-33AF-46F5-A7FA-9E9394151A58}" srcOrd="1" destOrd="0" parTransId="{15BBE369-AEA2-4701-A467-E5E566746C8A}" sibTransId="{E7C6953C-AF58-4D7F-AD78-E91D34E1D512}"/>
    <dgm:cxn modelId="{09FAF38B-1DC3-4930-AE51-4878F1813023}" type="presOf" srcId="{1382EE7F-A8E4-45BE-84C9-9481AD7BFDC1}" destId="{090FA422-4269-404A-BF00-81A34F5C99B1}" srcOrd="0" destOrd="5" presId="urn:microsoft.com/office/officeart/2005/8/layout/cycle4"/>
    <dgm:cxn modelId="{155C9B30-260C-4CE6-A820-13E258341464}" srcId="{B55D3310-2FA0-457B-905A-78299904978F}" destId="{49D2E6DC-13EC-4040-861A-43BECE38D6EF}" srcOrd="1" destOrd="0" parTransId="{2DE34EFA-EAE3-452F-9A4F-39FD9DB2D8A2}" sibTransId="{2B3D4F47-4567-4F37-BFCB-FE6042A0062E}"/>
    <dgm:cxn modelId="{2C1BD82A-D2A5-4452-8481-416CA723EAC4}" type="presOf" srcId="{4D2DEC17-21C2-40E1-A820-521473350324}" destId="{5F84C7BF-5018-45A2-9131-9E075490237D}" srcOrd="0" destOrd="0" presId="urn:microsoft.com/office/officeart/2005/8/layout/cycle4"/>
    <dgm:cxn modelId="{A7A1FDC0-CF33-4BB3-BB6C-37C4386C5F24}" type="presOf" srcId="{2E2690FD-73A2-435E-9E70-8B3C4FB8BBD0}" destId="{A1E8F090-269F-4FC8-AE73-A1A8D90F090B}" srcOrd="1" destOrd="3" presId="urn:microsoft.com/office/officeart/2005/8/layout/cycle4"/>
    <dgm:cxn modelId="{D9636BA5-2DCF-4A9F-AEA6-D0633C57FAE2}" type="presOf" srcId="{F06661D1-4877-4B11-B5B0-6ADA6C92DB77}" destId="{ABE17235-60E5-4DB3-B221-34A80B6078A8}" srcOrd="1" destOrd="1" presId="urn:microsoft.com/office/officeart/2005/8/layout/cycle4"/>
    <dgm:cxn modelId="{5EFB58D7-B52F-42CC-8117-86B90D0C569A}" type="presOf" srcId="{AF9609F7-7C3D-46B9-95DE-2B750711A630}" destId="{5F84C7BF-5018-45A2-9131-9E075490237D}" srcOrd="0" destOrd="2" presId="urn:microsoft.com/office/officeart/2005/8/layout/cycle4"/>
    <dgm:cxn modelId="{D588BC3C-3303-4542-A509-7378678DAAB1}" type="presOf" srcId="{AE029D87-B7BF-4BA5-A679-A7C976ADAB12}" destId="{720BD2FC-2E74-464B-9B3C-6A2D19C5170C}" srcOrd="0" destOrd="3" presId="urn:microsoft.com/office/officeart/2005/8/layout/cycle4"/>
    <dgm:cxn modelId="{90EDAA16-DDC3-463B-8704-457FA0FEB391}" type="presOf" srcId="{E7D7598E-B8BD-47B3-AC4B-D7CEB728F0F4}" destId="{66CCFDE2-A69B-4584-98F0-80785AFA7C97}" srcOrd="1" destOrd="2" presId="urn:microsoft.com/office/officeart/2005/8/layout/cycle4"/>
    <dgm:cxn modelId="{FFDDB185-957A-4C8A-9C41-2FA9B4E6C68D}" type="presOf" srcId="{36F90BC6-BEF1-4031-9993-D65771D14F47}" destId="{090FA422-4269-404A-BF00-81A34F5C99B1}" srcOrd="0" destOrd="1" presId="urn:microsoft.com/office/officeart/2005/8/layout/cycle4"/>
    <dgm:cxn modelId="{29776A5D-F101-4E27-9877-6E5B0CB7DD79}" type="presOf" srcId="{E641FBE9-4D65-48F7-80DC-5A297D89073B}" destId="{18FD07C1-972C-491B-B420-DE4230FC7458}" srcOrd="1" destOrd="4" presId="urn:microsoft.com/office/officeart/2005/8/layout/cycle4"/>
    <dgm:cxn modelId="{39BB0060-F1C5-4F34-B324-C8D4891ABB0E}" type="presOf" srcId="{EBDED603-88FE-4E2E-B339-E1B407BB012A}" destId="{A1E8F090-269F-4FC8-AE73-A1A8D90F090B}" srcOrd="1" destOrd="0" presId="urn:microsoft.com/office/officeart/2005/8/layout/cycle4"/>
    <dgm:cxn modelId="{D481EEA4-27B5-47DA-9967-546D714EBFEA}" srcId="{BA7B3B0C-08E5-4C97-AACC-773E8FB2FE38}" destId="{EA24AAC6-D7BF-4D92-B227-B1AA4241EC79}" srcOrd="7" destOrd="0" parTransId="{194F1C4A-9B2E-4592-ABEA-55140C293A1F}" sibTransId="{F35BB056-BFEF-4A22-863E-DBE72D276A4D}"/>
    <dgm:cxn modelId="{2D3FD701-3477-4D83-92C0-1EC32A301E36}" srcId="{BA7B3B0C-08E5-4C97-AACC-773E8FB2FE38}" destId="{976AEAD6-1609-4C72-9441-45515953DD05}" srcOrd="4" destOrd="0" parTransId="{77046563-D5A2-4420-BF13-FFF81CDC0EAD}" sibTransId="{74EF0483-0325-4D4C-967F-8AE7A7F05EFD}"/>
    <dgm:cxn modelId="{06081749-4457-43EE-9F6C-993E547F703B}" type="presOf" srcId="{976AEAD6-1609-4C72-9441-45515953DD05}" destId="{66CCFDE2-A69B-4584-98F0-80785AFA7C97}" srcOrd="1" destOrd="4" presId="urn:microsoft.com/office/officeart/2005/8/layout/cycle4"/>
    <dgm:cxn modelId="{8218AAB6-FCCA-4205-B1E8-8E285CEB2221}" srcId="{B55D3310-2FA0-457B-905A-78299904978F}" destId="{19D30474-0F9F-4C22-97FD-F3E0A8EA515A}" srcOrd="2" destOrd="0" parTransId="{C728A194-82FF-40C0-A088-739A81410835}" sibTransId="{CBC83A2B-DD62-46E7-AC83-D9D6BA6557C6}"/>
    <dgm:cxn modelId="{77CE4F68-9D06-486F-BDE3-2FCDDB4787B8}" type="presOf" srcId="{B55D3310-2FA0-457B-905A-78299904978F}" destId="{95ED6D12-E3FB-489F-BABC-0670C5A63663}" srcOrd="0" destOrd="0" presId="urn:microsoft.com/office/officeart/2005/8/layout/cycle4"/>
    <dgm:cxn modelId="{B328B71F-A890-442D-85D9-83A848AE238D}" srcId="{BA7B3B0C-08E5-4C97-AACC-773E8FB2FE38}" destId="{1937D997-A84F-4941-B55E-CABE2E0AB90E}" srcOrd="0" destOrd="0" parTransId="{A6AE1BB7-510E-47C6-9F13-271BCA1BA086}" sibTransId="{0A463488-7D90-48B4-ABF0-10953749DCD4}"/>
    <dgm:cxn modelId="{12FD0A45-E46F-4DC2-95F1-A526B45589AA}" type="presOf" srcId="{19D30474-0F9F-4C22-97FD-F3E0A8EA515A}" destId="{720BD2FC-2E74-464B-9B3C-6A2D19C5170C}" srcOrd="0" destOrd="2" presId="urn:microsoft.com/office/officeart/2005/8/layout/cycle4"/>
    <dgm:cxn modelId="{24E09FF4-60FB-40AE-80D3-DCD1DCDD0BE8}" type="presOf" srcId="{730F3997-7BA1-4BEC-A7D5-68290AEC97E5}" destId="{A1E8F090-269F-4FC8-AE73-A1A8D90F090B}" srcOrd="1" destOrd="1" presId="urn:microsoft.com/office/officeart/2005/8/layout/cycle4"/>
    <dgm:cxn modelId="{243B97C1-1A30-48CF-A219-B86F416F6451}" type="presOf" srcId="{C6F74076-64B4-4D4C-9FDC-044442AA74A3}" destId="{090FA422-4269-404A-BF00-81A34F5C99B1}" srcOrd="0" destOrd="6" presId="urn:microsoft.com/office/officeart/2005/8/layout/cycle4"/>
    <dgm:cxn modelId="{FA88F445-A829-4670-A916-741CE2FFF23C}" type="presOf" srcId="{ED692A91-4239-4043-8C77-49053336B535}" destId="{A1E8F090-269F-4FC8-AE73-A1A8D90F090B}" srcOrd="1" destOrd="2" presId="urn:microsoft.com/office/officeart/2005/8/layout/cycle4"/>
    <dgm:cxn modelId="{1E867999-4DA5-4A4B-B55E-AA656AB9C27B}" type="presOf" srcId="{0BBDEE5D-463F-4B79-B37F-B6E7FFB7275F}" destId="{18FD07C1-972C-491B-B420-DE4230FC7458}" srcOrd="1" destOrd="0" presId="urn:microsoft.com/office/officeart/2005/8/layout/cycle4"/>
    <dgm:cxn modelId="{34C06343-E232-4223-9156-6010F78D8A7D}" type="presOf" srcId="{49D2E6DC-13EC-4040-861A-43BECE38D6EF}" destId="{720BD2FC-2E74-464B-9B3C-6A2D19C5170C}" srcOrd="0" destOrd="1" presId="urn:microsoft.com/office/officeart/2005/8/layout/cycle4"/>
    <dgm:cxn modelId="{9E359939-B713-4FFA-AEC8-974758B2E36D}" type="presOf" srcId="{6DCFFAB8-C22A-4899-AC7C-74A8D755A708}" destId="{167021FA-7566-4910-A6DF-C14EA19B0019}" srcOrd="0" destOrd="4" presId="urn:microsoft.com/office/officeart/2005/8/layout/cycle4"/>
    <dgm:cxn modelId="{0A4CAF86-F2FD-4A8C-8C7F-CFFFCA27FED0}" type="presOf" srcId="{730F3997-7BA1-4BEC-A7D5-68290AEC97E5}" destId="{167021FA-7566-4910-A6DF-C14EA19B0019}" srcOrd="0" destOrd="1" presId="urn:microsoft.com/office/officeart/2005/8/layout/cycle4"/>
    <dgm:cxn modelId="{888A258F-070E-4B05-BF3F-AAF6A5AAFADF}" srcId="{55DAF91A-1481-44FF-9799-C5F940332EEE}" destId="{A1742C9E-FF5A-4F0A-9387-ABC59019EA14}" srcOrd="7" destOrd="0" parTransId="{F1452D50-013F-45BB-9645-FB0D3A67335A}" sibTransId="{923396FA-042E-42EF-9DBA-1171E3452C4B}"/>
    <dgm:cxn modelId="{E75E3A5F-3EFD-42C2-BE11-C9D78143F40D}" srcId="{55DAF91A-1481-44FF-9799-C5F940332EEE}" destId="{99B8C0BA-3D5E-4948-A38E-AC84A1494CCA}" srcOrd="6" destOrd="0" parTransId="{0FEF0370-6F5F-4C66-B471-D0751E32D02B}" sibTransId="{3E0DDDB3-D4CA-45B0-A78C-DDF972944145}"/>
    <dgm:cxn modelId="{B2BDFD95-67EE-4217-AFF4-B2041D518A5D}" type="presOf" srcId="{E7D7598E-B8BD-47B3-AC4B-D7CEB728F0F4}" destId="{090FA422-4269-404A-BF00-81A34F5C99B1}" srcOrd="0" destOrd="2" presId="urn:microsoft.com/office/officeart/2005/8/layout/cycle4"/>
    <dgm:cxn modelId="{524928D2-66F2-4439-AF79-1BE26B0ACEA6}" srcId="{55DAF91A-1481-44FF-9799-C5F940332EEE}" destId="{4D2DEC17-21C2-40E1-A820-521473350324}" srcOrd="0" destOrd="0" parTransId="{CB9A2AAD-6BA8-4C7E-9D19-94CD31E1688C}" sibTransId="{5A3FAA0A-CAE0-44DC-850B-E9AD6CAD0ABD}"/>
    <dgm:cxn modelId="{A00156EA-FBC4-4CAE-84AA-3BDA8BADCFEF}" type="presOf" srcId="{738E93B0-A6D5-4E29-B5DA-A7E4EFB60EB0}" destId="{66CCFDE2-A69B-4584-98F0-80785AFA7C97}" srcOrd="1" destOrd="3" presId="urn:microsoft.com/office/officeart/2005/8/layout/cycle4"/>
    <dgm:cxn modelId="{F31B61A5-4B6F-449E-B418-786F4BCA6E40}" type="presOf" srcId="{50443E27-6631-48B1-8B89-45F8BF6C3D59}" destId="{ABE17235-60E5-4DB3-B221-34A80B6078A8}" srcOrd="1" destOrd="5" presId="urn:microsoft.com/office/officeart/2005/8/layout/cycle4"/>
    <dgm:cxn modelId="{AC2D0E3A-620B-412F-A648-405463FE0971}" type="presOf" srcId="{2E2690FD-73A2-435E-9E70-8B3C4FB8BBD0}" destId="{167021FA-7566-4910-A6DF-C14EA19B0019}" srcOrd="0" destOrd="3" presId="urn:microsoft.com/office/officeart/2005/8/layout/cycle4"/>
    <dgm:cxn modelId="{C35561D9-C4A1-41F3-8219-6A69508BBBCF}" type="presOf" srcId="{C2BA43AB-582A-49A0-9575-8728A2DD9BB4}" destId="{5F84C7BF-5018-45A2-9131-9E075490237D}" srcOrd="0" destOrd="4" presId="urn:microsoft.com/office/officeart/2005/8/layout/cycle4"/>
    <dgm:cxn modelId="{0306733D-C328-4CB7-80FB-1788EB5E7BC2}" type="presOf" srcId="{A1742C9E-FF5A-4F0A-9387-ABC59019EA14}" destId="{5F84C7BF-5018-45A2-9131-9E075490237D}" srcOrd="0" destOrd="7" presId="urn:microsoft.com/office/officeart/2005/8/layout/cycle4"/>
    <dgm:cxn modelId="{CA3D69DA-3C4E-40E1-9849-EB385F985568}" srcId="{BA7B3B0C-08E5-4C97-AACC-773E8FB2FE38}" destId="{1382EE7F-A8E4-45BE-84C9-9481AD7BFDC1}" srcOrd="5" destOrd="0" parTransId="{66A51633-DEB9-498E-B0B0-7F13DC3DE28E}" sibTransId="{E8BD7358-8AC4-4996-B70A-88361168DC46}"/>
    <dgm:cxn modelId="{BED22F7B-F305-4C25-90E7-E50824751CBA}" type="presOf" srcId="{36F90BC6-BEF1-4031-9993-D65771D14F47}" destId="{66CCFDE2-A69B-4584-98F0-80785AFA7C97}" srcOrd="1" destOrd="1" presId="urn:microsoft.com/office/officeart/2005/8/layout/cycle4"/>
    <dgm:cxn modelId="{9D39E18D-C0A6-4802-AA87-A2847E502F99}" type="presOf" srcId="{6DCFFAB8-C22A-4899-AC7C-74A8D755A708}" destId="{A1E8F090-269F-4FC8-AE73-A1A8D90F090B}" srcOrd="1" destOrd="4" presId="urn:microsoft.com/office/officeart/2005/8/layout/cycle4"/>
    <dgm:cxn modelId="{6D12CD58-3BD7-4D8B-AF21-6908D5A9537E}" type="presOf" srcId="{55DAF91A-1481-44FF-9799-C5F940332EEE}" destId="{89D98405-6287-438A-99DD-D4C77314E25A}" srcOrd="0" destOrd="0" presId="urn:microsoft.com/office/officeart/2005/8/layout/cycle4"/>
    <dgm:cxn modelId="{AB03730E-65DC-42EB-911D-FC2766DF41AD}" type="presOf" srcId="{372B80B7-33AF-46F5-A7FA-9E9394151A58}" destId="{D68B2122-9A6C-49D0-A2D9-12E988BB651F}" srcOrd="0" destOrd="0" presId="urn:microsoft.com/office/officeart/2005/8/layout/cycle4"/>
    <dgm:cxn modelId="{F69A3674-FED0-4342-96AB-639DBB44877A}" type="presOf" srcId="{0BBDEE5D-463F-4B79-B37F-B6E7FFB7275F}" destId="{720BD2FC-2E74-464B-9B3C-6A2D19C5170C}" srcOrd="0" destOrd="0" presId="urn:microsoft.com/office/officeart/2005/8/layout/cycle4"/>
    <dgm:cxn modelId="{AFB69079-451D-409B-9E6D-7FD4A791F9A7}" type="presOf" srcId="{A9B18915-A2E9-4153-BCF6-2AE32720338A}" destId="{ABE17235-60E5-4DB3-B221-34A80B6078A8}" srcOrd="1" destOrd="3" presId="urn:microsoft.com/office/officeart/2005/8/layout/cycle4"/>
    <dgm:cxn modelId="{72496649-1367-4AD4-97D7-B8CE62FC5B4D}" srcId="{55DAF91A-1481-44FF-9799-C5F940332EEE}" destId="{50443E27-6631-48B1-8B89-45F8BF6C3D59}" srcOrd="5" destOrd="0" parTransId="{E6E200E4-883E-4A09-88F5-1D76918B70AC}" sibTransId="{01DABC6D-734F-4707-9809-6796BE3F6B48}"/>
    <dgm:cxn modelId="{B4F49C5F-9908-4F91-963D-76C59DF4C781}" type="presOf" srcId="{AF9609F7-7C3D-46B9-95DE-2B750711A630}" destId="{ABE17235-60E5-4DB3-B221-34A80B6078A8}" srcOrd="1" destOrd="2" presId="urn:microsoft.com/office/officeart/2005/8/layout/cycle4"/>
    <dgm:cxn modelId="{6BAE1214-06C9-4793-8687-B9EAE04A5935}" srcId="{BA7B3B0C-08E5-4C97-AACC-773E8FB2FE38}" destId="{36F90BC6-BEF1-4031-9993-D65771D14F47}" srcOrd="1" destOrd="0" parTransId="{A4F49BEC-0CD5-4435-B4E9-11225E1C1583}" sibTransId="{A6E855CD-86C3-481F-8A5F-60230ACB879A}"/>
    <dgm:cxn modelId="{4B32A91B-CFAA-4936-AED0-5B11648809D3}" type="presOf" srcId="{976AEAD6-1609-4C72-9441-45515953DD05}" destId="{090FA422-4269-404A-BF00-81A34F5C99B1}" srcOrd="0" destOrd="4" presId="urn:microsoft.com/office/officeart/2005/8/layout/cycle4"/>
    <dgm:cxn modelId="{B53A2CC7-8214-4C31-9BC3-87A199A6709B}" srcId="{B55D3310-2FA0-457B-905A-78299904978F}" destId="{AE029D87-B7BF-4BA5-A679-A7C976ADAB12}" srcOrd="3" destOrd="0" parTransId="{0B633546-31C7-4A82-A8D3-5882E3E39B86}" sibTransId="{C730915B-A41F-4A1C-B5E9-6AC47F1EC0C6}"/>
    <dgm:cxn modelId="{F65D1CDB-809D-4319-B5BE-6A2F62DD63D6}" srcId="{398C5BAB-37DC-41F0-BAFE-99F1041F27C4}" destId="{BA7B3B0C-08E5-4C97-AACC-773E8FB2FE38}" srcOrd="3" destOrd="0" parTransId="{1595D79C-5D4B-411C-8726-0BC7E47D78C2}" sibTransId="{348176DD-3C2A-42A6-BEA5-E7462821ADD1}"/>
    <dgm:cxn modelId="{9CDD94FA-C458-4A04-ADD3-2AD812A10B6E}" srcId="{B55D3310-2FA0-457B-905A-78299904978F}" destId="{E641FBE9-4D65-48F7-80DC-5A297D89073B}" srcOrd="4" destOrd="0" parTransId="{802B6378-7984-4AAD-B313-6131D6E119EB}" sibTransId="{32F1D191-DE48-47D5-842C-0461ACF6FD59}"/>
    <dgm:cxn modelId="{1785B124-470D-4638-A8F9-7BEFAACDEEC2}" type="presOf" srcId="{398C5BAB-37DC-41F0-BAFE-99F1041F27C4}" destId="{0D76ABB5-2CF8-4D29-8EE0-36E08981E767}" srcOrd="0" destOrd="0" presId="urn:microsoft.com/office/officeart/2005/8/layout/cycle4"/>
    <dgm:cxn modelId="{6E0CE4C2-2AF9-4505-8DB1-40D3F280C6F3}" type="presOf" srcId="{1937D997-A84F-4941-B55E-CABE2E0AB90E}" destId="{090FA422-4269-404A-BF00-81A34F5C99B1}" srcOrd="0" destOrd="0" presId="urn:microsoft.com/office/officeart/2005/8/layout/cycle4"/>
    <dgm:cxn modelId="{D344C3D8-5200-42A3-9657-D8E84E8FB7C5}" type="presOf" srcId="{4D2DEC17-21C2-40E1-A820-521473350324}" destId="{ABE17235-60E5-4DB3-B221-34A80B6078A8}" srcOrd="1" destOrd="0" presId="urn:microsoft.com/office/officeart/2005/8/layout/cycle4"/>
    <dgm:cxn modelId="{D7B7124C-64E2-47B0-93C7-F5F0BDC7D916}" srcId="{372B80B7-33AF-46F5-A7FA-9E9394151A58}" destId="{730F3997-7BA1-4BEC-A7D5-68290AEC97E5}" srcOrd="1" destOrd="0" parTransId="{6571EC2D-0A7F-4175-A861-C8A31A96EEC1}" sibTransId="{3C5E5CFF-7543-465B-A715-67EEA42CE2F7}"/>
    <dgm:cxn modelId="{E5B8A19B-AEC7-4621-BC84-6D141D55E024}" type="presOf" srcId="{AE029D87-B7BF-4BA5-A679-A7C976ADAB12}" destId="{18FD07C1-972C-491B-B420-DE4230FC7458}" srcOrd="1" destOrd="3" presId="urn:microsoft.com/office/officeart/2005/8/layout/cycle4"/>
    <dgm:cxn modelId="{85323E40-2665-4A77-84CA-283B2EC08622}" srcId="{B55D3310-2FA0-457B-905A-78299904978F}" destId="{0BBDEE5D-463F-4B79-B37F-B6E7FFB7275F}" srcOrd="0" destOrd="0" parTransId="{A74D4257-1354-4B6E-8EF5-27D805FF66D1}" sibTransId="{A092CAAA-2FD4-4F76-A5BE-B7D1E59528C2}"/>
    <dgm:cxn modelId="{2DA15742-1B1E-4CD7-B6AF-E7906E204AEE}" type="presOf" srcId="{E641FBE9-4D65-48F7-80DC-5A297D89073B}" destId="{720BD2FC-2E74-464B-9B3C-6A2D19C5170C}" srcOrd="0" destOrd="4" presId="urn:microsoft.com/office/officeart/2005/8/layout/cycle4"/>
    <dgm:cxn modelId="{4A310606-6E54-4DD7-A0CA-62B18E33C7E2}" srcId="{55DAF91A-1481-44FF-9799-C5F940332EEE}" destId="{F06661D1-4877-4B11-B5B0-6ADA6C92DB77}" srcOrd="1" destOrd="0" parTransId="{DA0AA815-25A8-4F6B-A9F4-0759112EF95B}" sibTransId="{723E7DF6-07FD-432E-9E0A-221A156231BE}"/>
    <dgm:cxn modelId="{16E71B65-BA53-4AB1-AD21-6DB3474F4FE6}" srcId="{398C5BAB-37DC-41F0-BAFE-99F1041F27C4}" destId="{55DAF91A-1481-44FF-9799-C5F940332EEE}" srcOrd="2" destOrd="0" parTransId="{27EACD62-0760-4E25-A2EC-A14B079BB777}" sibTransId="{BB339881-D2E8-4542-ADF3-9C646F9C9412}"/>
    <dgm:cxn modelId="{D1F5D618-32FA-40A0-B137-337AF87E1528}" type="presOf" srcId="{50443E27-6631-48B1-8B89-45F8BF6C3D59}" destId="{5F84C7BF-5018-45A2-9131-9E075490237D}" srcOrd="0" destOrd="5" presId="urn:microsoft.com/office/officeart/2005/8/layout/cycle4"/>
    <dgm:cxn modelId="{3DF58069-1216-47A4-9702-75A4C7532774}" type="presOf" srcId="{EA24AAC6-D7BF-4D92-B227-B1AA4241EC79}" destId="{090FA422-4269-404A-BF00-81A34F5C99B1}" srcOrd="0" destOrd="7" presId="urn:microsoft.com/office/officeart/2005/8/layout/cycle4"/>
    <dgm:cxn modelId="{FFE739BA-F3E1-4509-AF2A-D6DBEBBD342A}" type="presOf" srcId="{A1742C9E-FF5A-4F0A-9387-ABC59019EA14}" destId="{ABE17235-60E5-4DB3-B221-34A80B6078A8}" srcOrd="1" destOrd="7" presId="urn:microsoft.com/office/officeart/2005/8/layout/cycle4"/>
    <dgm:cxn modelId="{D4322647-72CC-4146-9ABA-14CC3B0482FB}" type="presOf" srcId="{99B8C0BA-3D5E-4948-A38E-AC84A1494CCA}" destId="{ABE17235-60E5-4DB3-B221-34A80B6078A8}" srcOrd="1" destOrd="6" presId="urn:microsoft.com/office/officeart/2005/8/layout/cycle4"/>
    <dgm:cxn modelId="{729AC739-F66A-4933-B8F0-A500C63341F8}" type="presOf" srcId="{C2BA43AB-582A-49A0-9575-8728A2DD9BB4}" destId="{ABE17235-60E5-4DB3-B221-34A80B6078A8}" srcOrd="1" destOrd="4" presId="urn:microsoft.com/office/officeart/2005/8/layout/cycle4"/>
    <dgm:cxn modelId="{7361862B-7BF9-4267-BE4E-4DC709601CFE}" srcId="{372B80B7-33AF-46F5-A7FA-9E9394151A58}" destId="{2E2690FD-73A2-435E-9E70-8B3C4FB8BBD0}" srcOrd="3" destOrd="0" parTransId="{3CB1F479-44BC-4027-B4B7-5F12DC411722}" sibTransId="{56EB5636-774B-48CE-A495-C8B689B052F8}"/>
    <dgm:cxn modelId="{BA02FA85-D3DC-4153-9224-BBDF42800A02}" type="presOf" srcId="{A9B18915-A2E9-4153-BCF6-2AE32720338A}" destId="{5F84C7BF-5018-45A2-9131-9E075490237D}" srcOrd="0" destOrd="3" presId="urn:microsoft.com/office/officeart/2005/8/layout/cycle4"/>
    <dgm:cxn modelId="{31FF7BE8-8102-4030-B7F8-DDC3D565C6DC}" type="presOf" srcId="{F06661D1-4877-4B11-B5B0-6ADA6C92DB77}" destId="{5F84C7BF-5018-45A2-9131-9E075490237D}" srcOrd="0" destOrd="1" presId="urn:microsoft.com/office/officeart/2005/8/layout/cycle4"/>
    <dgm:cxn modelId="{22BA0606-5F8C-4C89-A44F-35A4B1B4AA5C}" type="presOf" srcId="{19D30474-0F9F-4C22-97FD-F3E0A8EA515A}" destId="{18FD07C1-972C-491B-B420-DE4230FC7458}" srcOrd="1" destOrd="2" presId="urn:microsoft.com/office/officeart/2005/8/layout/cycle4"/>
    <dgm:cxn modelId="{F2D37546-8C4D-4BA5-A6FF-198D73310290}" type="presOf" srcId="{1937D997-A84F-4941-B55E-CABE2E0AB90E}" destId="{66CCFDE2-A69B-4584-98F0-80785AFA7C97}" srcOrd="1" destOrd="0" presId="urn:microsoft.com/office/officeart/2005/8/layout/cycle4"/>
    <dgm:cxn modelId="{7E4F7A57-0503-4872-8703-EF703173EC34}" type="presOf" srcId="{BA7B3B0C-08E5-4C97-AACC-773E8FB2FE38}" destId="{5805A323-D479-4B0B-A9EA-27E7DF59DE9E}" srcOrd="0" destOrd="0" presId="urn:microsoft.com/office/officeart/2005/8/layout/cycle4"/>
    <dgm:cxn modelId="{261735E8-0C03-4683-8BC5-5F4F8C9D40AA}" srcId="{55DAF91A-1481-44FF-9799-C5F940332EEE}" destId="{A9B18915-A2E9-4153-BCF6-2AE32720338A}" srcOrd="3" destOrd="0" parTransId="{54F60291-812F-435D-8727-A4CA4742E501}" sibTransId="{76552AF8-91E3-45B5-88D5-9897DA8422A0}"/>
    <dgm:cxn modelId="{24831BAA-FA0E-4FBB-9232-9FBE68F283FF}" srcId="{372B80B7-33AF-46F5-A7FA-9E9394151A58}" destId="{6DCFFAB8-C22A-4899-AC7C-74A8D755A708}" srcOrd="4" destOrd="0" parTransId="{944C43F7-CBD6-4395-B3CE-4AE345824231}" sibTransId="{D8BB3636-B981-41B6-BAA8-C9999F9161DB}"/>
    <dgm:cxn modelId="{D2D6CE0B-CDEF-45F8-9A9D-2CBB671DF50F}" type="presOf" srcId="{EA24AAC6-D7BF-4D92-B227-B1AA4241EC79}" destId="{66CCFDE2-A69B-4584-98F0-80785AFA7C97}" srcOrd="1" destOrd="7" presId="urn:microsoft.com/office/officeart/2005/8/layout/cycle4"/>
    <dgm:cxn modelId="{9A380D42-4FBB-4247-8729-932AF9DD29C3}" type="presOf" srcId="{738E93B0-A6D5-4E29-B5DA-A7E4EFB60EB0}" destId="{090FA422-4269-404A-BF00-81A34F5C99B1}" srcOrd="0" destOrd="3" presId="urn:microsoft.com/office/officeart/2005/8/layout/cycle4"/>
    <dgm:cxn modelId="{FF02A4D7-C20A-4FAB-A634-AEAB62CBD64C}" type="presOf" srcId="{49D2E6DC-13EC-4040-861A-43BECE38D6EF}" destId="{18FD07C1-972C-491B-B420-DE4230FC7458}" srcOrd="1" destOrd="1" presId="urn:microsoft.com/office/officeart/2005/8/layout/cycle4"/>
    <dgm:cxn modelId="{7E055A42-7F0A-4A47-B5E2-2759504F3ED3}" srcId="{BA7B3B0C-08E5-4C97-AACC-773E8FB2FE38}" destId="{C6F74076-64B4-4D4C-9FDC-044442AA74A3}" srcOrd="6" destOrd="0" parTransId="{4DF80552-AB0B-4142-AD5E-35C620A7ACD6}" sibTransId="{837B992C-E20B-41E9-B51B-0BE7202F5844}"/>
    <dgm:cxn modelId="{4FBD3911-FC03-45EF-A2EE-C6F0452E71C4}" srcId="{372B80B7-33AF-46F5-A7FA-9E9394151A58}" destId="{EBDED603-88FE-4E2E-B339-E1B407BB012A}" srcOrd="0" destOrd="0" parTransId="{977D75AB-ADA8-49AA-9512-52969DEA745E}" sibTransId="{D79B992E-EF14-4E54-AEC5-88362008669E}"/>
    <dgm:cxn modelId="{581BE01A-A4E8-4540-90E2-81E353E30442}" type="presParOf" srcId="{0D76ABB5-2CF8-4D29-8EE0-36E08981E767}" destId="{F1CF8828-E795-4B3D-873D-A8F8044A506C}" srcOrd="0" destOrd="0" presId="urn:microsoft.com/office/officeart/2005/8/layout/cycle4"/>
    <dgm:cxn modelId="{86D12B79-B43E-43FE-A361-9A95F0B23EA7}" type="presParOf" srcId="{F1CF8828-E795-4B3D-873D-A8F8044A506C}" destId="{D75AA9F2-E05F-4D02-BA80-AED677662C44}" srcOrd="0" destOrd="0" presId="urn:microsoft.com/office/officeart/2005/8/layout/cycle4"/>
    <dgm:cxn modelId="{369FEEDE-B906-4BC8-8C6E-5870C7DFA740}" type="presParOf" srcId="{D75AA9F2-E05F-4D02-BA80-AED677662C44}" destId="{720BD2FC-2E74-464B-9B3C-6A2D19C5170C}" srcOrd="0" destOrd="0" presId="urn:microsoft.com/office/officeart/2005/8/layout/cycle4"/>
    <dgm:cxn modelId="{2A10A622-6CD0-48CB-BAE1-F517465B8253}" type="presParOf" srcId="{D75AA9F2-E05F-4D02-BA80-AED677662C44}" destId="{18FD07C1-972C-491B-B420-DE4230FC7458}" srcOrd="1" destOrd="0" presId="urn:microsoft.com/office/officeart/2005/8/layout/cycle4"/>
    <dgm:cxn modelId="{10641351-5120-4B1C-900A-7F87702DAA54}" type="presParOf" srcId="{F1CF8828-E795-4B3D-873D-A8F8044A506C}" destId="{D8C5FD9C-F9F2-4EBE-B5D9-09CBB0718EE6}" srcOrd="1" destOrd="0" presId="urn:microsoft.com/office/officeart/2005/8/layout/cycle4"/>
    <dgm:cxn modelId="{4E219EAB-768D-4D02-A6C3-D3D6C45120AA}" type="presParOf" srcId="{D8C5FD9C-F9F2-4EBE-B5D9-09CBB0718EE6}" destId="{167021FA-7566-4910-A6DF-C14EA19B0019}" srcOrd="0" destOrd="0" presId="urn:microsoft.com/office/officeart/2005/8/layout/cycle4"/>
    <dgm:cxn modelId="{E0667884-9336-408F-8080-6C94E50B1C19}" type="presParOf" srcId="{D8C5FD9C-F9F2-4EBE-B5D9-09CBB0718EE6}" destId="{A1E8F090-269F-4FC8-AE73-A1A8D90F090B}" srcOrd="1" destOrd="0" presId="urn:microsoft.com/office/officeart/2005/8/layout/cycle4"/>
    <dgm:cxn modelId="{38BB6E29-BD39-40A8-86BE-37CCCB0C043F}" type="presParOf" srcId="{F1CF8828-E795-4B3D-873D-A8F8044A506C}" destId="{3A4B2B49-0206-445B-9F30-D651B5FD9978}" srcOrd="2" destOrd="0" presId="urn:microsoft.com/office/officeart/2005/8/layout/cycle4"/>
    <dgm:cxn modelId="{C1243C96-1DEC-4AA7-9D2B-7106D0411E1A}" type="presParOf" srcId="{3A4B2B49-0206-445B-9F30-D651B5FD9978}" destId="{5F84C7BF-5018-45A2-9131-9E075490237D}" srcOrd="0" destOrd="0" presId="urn:microsoft.com/office/officeart/2005/8/layout/cycle4"/>
    <dgm:cxn modelId="{1B6997CF-B4F8-46FA-9776-7CEE20FBC63C}" type="presParOf" srcId="{3A4B2B49-0206-445B-9F30-D651B5FD9978}" destId="{ABE17235-60E5-4DB3-B221-34A80B6078A8}" srcOrd="1" destOrd="0" presId="urn:microsoft.com/office/officeart/2005/8/layout/cycle4"/>
    <dgm:cxn modelId="{75176E12-6221-4EC1-A447-56BB29447767}" type="presParOf" srcId="{F1CF8828-E795-4B3D-873D-A8F8044A506C}" destId="{F5B711DE-0A9F-472F-843E-3C89F9E9F7A6}" srcOrd="3" destOrd="0" presId="urn:microsoft.com/office/officeart/2005/8/layout/cycle4"/>
    <dgm:cxn modelId="{82578728-A62F-4C2D-B4CC-1E19F48E93BB}" type="presParOf" srcId="{F5B711DE-0A9F-472F-843E-3C89F9E9F7A6}" destId="{090FA422-4269-404A-BF00-81A34F5C99B1}" srcOrd="0" destOrd="0" presId="urn:microsoft.com/office/officeart/2005/8/layout/cycle4"/>
    <dgm:cxn modelId="{58B70894-8DC5-4928-9300-9EA81D03AF78}" type="presParOf" srcId="{F5B711DE-0A9F-472F-843E-3C89F9E9F7A6}" destId="{66CCFDE2-A69B-4584-98F0-80785AFA7C97}" srcOrd="1" destOrd="0" presId="urn:microsoft.com/office/officeart/2005/8/layout/cycle4"/>
    <dgm:cxn modelId="{EF01DB81-8D63-4E60-8250-1A7E47927916}" type="presParOf" srcId="{F1CF8828-E795-4B3D-873D-A8F8044A506C}" destId="{0DAAFACB-5A88-4BB4-88E3-4DF11A2B428D}" srcOrd="4" destOrd="0" presId="urn:microsoft.com/office/officeart/2005/8/layout/cycle4"/>
    <dgm:cxn modelId="{382B3035-2FFC-412C-963E-A74122C7D34D}" type="presParOf" srcId="{0D76ABB5-2CF8-4D29-8EE0-36E08981E767}" destId="{B85CD6DC-0A92-4243-802B-BEBA9667BEE3}" srcOrd="1" destOrd="0" presId="urn:microsoft.com/office/officeart/2005/8/layout/cycle4"/>
    <dgm:cxn modelId="{AB4F6E2A-6B7F-4AFA-8930-127B7B9EA5E2}" type="presParOf" srcId="{B85CD6DC-0A92-4243-802B-BEBA9667BEE3}" destId="{95ED6D12-E3FB-489F-BABC-0670C5A63663}" srcOrd="0" destOrd="0" presId="urn:microsoft.com/office/officeart/2005/8/layout/cycle4"/>
    <dgm:cxn modelId="{3815ACE8-8485-49DE-8B46-F42EDA55E65A}" type="presParOf" srcId="{B85CD6DC-0A92-4243-802B-BEBA9667BEE3}" destId="{D68B2122-9A6C-49D0-A2D9-12E988BB651F}" srcOrd="1" destOrd="0" presId="urn:microsoft.com/office/officeart/2005/8/layout/cycle4"/>
    <dgm:cxn modelId="{9195D397-D35A-43E9-8916-B3FEA8F2B3AB}" type="presParOf" srcId="{B85CD6DC-0A92-4243-802B-BEBA9667BEE3}" destId="{89D98405-6287-438A-99DD-D4C77314E25A}" srcOrd="2" destOrd="0" presId="urn:microsoft.com/office/officeart/2005/8/layout/cycle4"/>
    <dgm:cxn modelId="{06FDE97C-3660-4E83-AC9B-8850F756CCBD}" type="presParOf" srcId="{B85CD6DC-0A92-4243-802B-BEBA9667BEE3}" destId="{5805A323-D479-4B0B-A9EA-27E7DF59DE9E}" srcOrd="3" destOrd="0" presId="urn:microsoft.com/office/officeart/2005/8/layout/cycle4"/>
    <dgm:cxn modelId="{6ECB53BF-22AA-4BCA-8645-DF830DC7A615}" type="presParOf" srcId="{B85CD6DC-0A92-4243-802B-BEBA9667BEE3}" destId="{20912048-F010-45F3-A569-ECD0B424088E}" srcOrd="4" destOrd="0" presId="urn:microsoft.com/office/officeart/2005/8/layout/cycle4"/>
    <dgm:cxn modelId="{FCDD6B93-FD21-409A-AA01-E189E3A67C42}" type="presParOf" srcId="{0D76ABB5-2CF8-4D29-8EE0-36E08981E767}" destId="{B7C10311-4D0C-473F-8152-2CFBF5149E3A}" srcOrd="2" destOrd="0" presId="urn:microsoft.com/office/officeart/2005/8/layout/cycle4"/>
    <dgm:cxn modelId="{BC9B61C5-B012-4A73-8B55-F37E3DE3EF94}" type="presParOf" srcId="{0D76ABB5-2CF8-4D29-8EE0-36E08981E767}" destId="{E6BF7D95-C1F1-4845-BD1D-622FE1F62F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4C7BF-5018-45A2-9131-9E075490237D}">
      <dsp:nvSpPr>
        <dsp:cNvPr id="0" name=""/>
        <dsp:cNvSpPr/>
      </dsp:nvSpPr>
      <dsp:spPr>
        <a:xfrm>
          <a:off x="2522586" y="2098267"/>
          <a:ext cx="4108983" cy="2582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Training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Rennbetreuung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Trainingsplanung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Koordination Trainer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Mannschaftsaufstellung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Meldevorschlag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Meldungen U12 Rennen/ Kids Cross Serie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Wettkampfleiter Bezirksrennen</a:t>
          </a:r>
        </a:p>
      </dsp:txBody>
      <dsp:txXfrm>
        <a:off x="3812005" y="2800555"/>
        <a:ext cx="2762840" cy="1823245"/>
      </dsp:txXfrm>
    </dsp:sp>
    <dsp:sp modelId="{090FA422-4269-404A-BF00-81A34F5C99B1}">
      <dsp:nvSpPr>
        <dsp:cNvPr id="0" name=""/>
        <dsp:cNvSpPr/>
      </dsp:nvSpPr>
      <dsp:spPr>
        <a:xfrm>
          <a:off x="-541227" y="2120561"/>
          <a:ext cx="3696333" cy="2589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Training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Rennbetreuung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Trainingsplanung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Lehrgangsplanung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Koordination Trainer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Mannschaftsaufstellung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Meldevorschlag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Wettkampfleiter Bezirksrennen</a:t>
          </a:r>
        </a:p>
      </dsp:txBody>
      <dsp:txXfrm>
        <a:off x="-484333" y="2824953"/>
        <a:ext cx="2473645" cy="1828704"/>
      </dsp:txXfrm>
    </dsp:sp>
    <dsp:sp modelId="{167021FA-7566-4910-A6DF-C14EA19B0019}">
      <dsp:nvSpPr>
        <dsp:cNvPr id="0" name=""/>
        <dsp:cNvSpPr/>
      </dsp:nvSpPr>
      <dsp:spPr>
        <a:xfrm>
          <a:off x="2523429" y="-646552"/>
          <a:ext cx="4113798" cy="2600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Koordination Busse für Lehrgänge</a:t>
          </a:r>
        </a:p>
        <a:p>
          <a:pPr marL="114300" lvl="1" indent="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Kontakt für Ausrichter Rennen</a:t>
          </a:r>
        </a:p>
        <a:p>
          <a:pPr marL="114300" marR="0" lvl="1" indent="0" algn="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de-CH" sz="1400" kern="1200" dirty="0"/>
            <a:t>Organisation &amp; Auswertung Bezirks-Cup</a:t>
          </a:r>
        </a:p>
        <a:p>
          <a:pPr marL="114300" lvl="1" indent="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Teilnahme SVS- Besprechungen</a:t>
          </a:r>
        </a:p>
        <a:p>
          <a:pPr marL="114300" lvl="1" indent="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/>
            <a:t>Einladungen Training</a:t>
          </a:r>
          <a:endParaRPr lang="de-CH" sz="1400" kern="1200" dirty="0"/>
        </a:p>
      </dsp:txBody>
      <dsp:txXfrm>
        <a:off x="3814701" y="-589419"/>
        <a:ext cx="2765392" cy="1836394"/>
      </dsp:txXfrm>
    </dsp:sp>
    <dsp:sp modelId="{720BD2FC-2E74-464B-9B3C-6A2D19C5170C}">
      <dsp:nvSpPr>
        <dsp:cNvPr id="0" name=""/>
        <dsp:cNvSpPr/>
      </dsp:nvSpPr>
      <dsp:spPr>
        <a:xfrm>
          <a:off x="-512708" y="-607258"/>
          <a:ext cx="3639295" cy="2522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Terminplan Winter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Sportwartesitzung mit Vereinen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Elternabend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Meldungen SVS </a:t>
          </a:r>
          <a:br>
            <a:rPr lang="de-CH" sz="1400" kern="1200" dirty="0"/>
          </a:br>
          <a:r>
            <a:rPr lang="de-CH" sz="1400" kern="1200" dirty="0"/>
            <a:t>Rennen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Teilnahme SVS- Besprechungen</a:t>
          </a:r>
        </a:p>
      </dsp:txBody>
      <dsp:txXfrm>
        <a:off x="-457301" y="-551851"/>
        <a:ext cx="2436692" cy="1780906"/>
      </dsp:txXfrm>
    </dsp:sp>
    <dsp:sp modelId="{95ED6D12-E3FB-489F-BABC-0670C5A63663}">
      <dsp:nvSpPr>
        <dsp:cNvPr id="0" name=""/>
        <dsp:cNvSpPr/>
      </dsp:nvSpPr>
      <dsp:spPr>
        <a:xfrm>
          <a:off x="1248854" y="232854"/>
          <a:ext cx="1758533" cy="175853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/>
            <a:t>Sportwart</a:t>
          </a:r>
        </a:p>
      </dsp:txBody>
      <dsp:txXfrm>
        <a:off x="1763916" y="747916"/>
        <a:ext cx="1243471" cy="1243471"/>
      </dsp:txXfrm>
    </dsp:sp>
    <dsp:sp modelId="{D68B2122-9A6C-49D0-A2D9-12E988BB651F}">
      <dsp:nvSpPr>
        <dsp:cNvPr id="0" name=""/>
        <dsp:cNvSpPr/>
      </dsp:nvSpPr>
      <dsp:spPr>
        <a:xfrm rot="5400000">
          <a:off x="3088612" y="232854"/>
          <a:ext cx="1758533" cy="175853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/>
            <a:t>Assistent (en)</a:t>
          </a:r>
        </a:p>
      </dsp:txBody>
      <dsp:txXfrm rot="-5400000">
        <a:off x="3088612" y="747916"/>
        <a:ext cx="1243471" cy="1243471"/>
      </dsp:txXfrm>
    </dsp:sp>
    <dsp:sp modelId="{89D98405-6287-438A-99DD-D4C77314E25A}">
      <dsp:nvSpPr>
        <dsp:cNvPr id="0" name=""/>
        <dsp:cNvSpPr/>
      </dsp:nvSpPr>
      <dsp:spPr>
        <a:xfrm rot="10800000">
          <a:off x="3088612" y="2072612"/>
          <a:ext cx="1758533" cy="175853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/>
            <a:t>Trainer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/>
            <a:t>U12</a:t>
          </a:r>
        </a:p>
      </dsp:txBody>
      <dsp:txXfrm rot="10800000">
        <a:off x="3088612" y="2072612"/>
        <a:ext cx="1243471" cy="1243471"/>
      </dsp:txXfrm>
    </dsp:sp>
    <dsp:sp modelId="{5805A323-D479-4B0B-A9EA-27E7DF59DE9E}">
      <dsp:nvSpPr>
        <dsp:cNvPr id="0" name=""/>
        <dsp:cNvSpPr/>
      </dsp:nvSpPr>
      <dsp:spPr>
        <a:xfrm rot="16200000">
          <a:off x="1248854" y="2072612"/>
          <a:ext cx="1758533" cy="175853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/>
            <a:t>Trainer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1800" kern="1200" dirty="0"/>
        </a:p>
      </dsp:txBody>
      <dsp:txXfrm rot="5400000">
        <a:off x="1763916" y="2072612"/>
        <a:ext cx="1243471" cy="1243471"/>
      </dsp:txXfrm>
    </dsp:sp>
    <dsp:sp modelId="{B7C10311-4D0C-473F-8152-2CFBF5149E3A}">
      <dsp:nvSpPr>
        <dsp:cNvPr id="0" name=""/>
        <dsp:cNvSpPr/>
      </dsp:nvSpPr>
      <dsp:spPr>
        <a:xfrm>
          <a:off x="2744419" y="1666485"/>
          <a:ext cx="607160" cy="52796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F7D95-C1F1-4845-BD1D-622FE1F62F85}">
      <dsp:nvSpPr>
        <dsp:cNvPr id="0" name=""/>
        <dsp:cNvSpPr/>
      </dsp:nvSpPr>
      <dsp:spPr>
        <a:xfrm rot="10800000">
          <a:off x="2744419" y="1869548"/>
          <a:ext cx="607160" cy="52796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222"/>
          </a:xfrm>
          <a:prstGeom prst="rect">
            <a:avLst/>
          </a:prstGeom>
        </p:spPr>
        <p:txBody>
          <a:bodyPr vert="horz" lIns="96904" tIns="48453" rIns="96904" bIns="4845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203" y="0"/>
            <a:ext cx="3079202" cy="512222"/>
          </a:xfrm>
          <a:prstGeom prst="rect">
            <a:avLst/>
          </a:prstGeom>
        </p:spPr>
        <p:txBody>
          <a:bodyPr vert="horz" lIns="96904" tIns="48453" rIns="96904" bIns="4845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335019-1456-406E-90F5-39B756F7EC20}" type="datetimeFigureOut">
              <a:rPr lang="en-US"/>
              <a:pPr>
                <a:defRPr/>
              </a:pPr>
              <a:t>6/21/2017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756"/>
            <a:ext cx="3079202" cy="512222"/>
          </a:xfrm>
          <a:prstGeom prst="rect">
            <a:avLst/>
          </a:prstGeom>
        </p:spPr>
        <p:txBody>
          <a:bodyPr vert="horz" lIns="96904" tIns="48453" rIns="96904" bIns="4845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203" y="9720756"/>
            <a:ext cx="3079202" cy="512222"/>
          </a:xfrm>
          <a:prstGeom prst="rect">
            <a:avLst/>
          </a:prstGeom>
        </p:spPr>
        <p:txBody>
          <a:bodyPr vert="horz" lIns="96904" tIns="48453" rIns="96904" bIns="4845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9DB3714-6A5E-4ED7-B38E-59C62C4F8DC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36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222"/>
          </a:xfrm>
          <a:prstGeom prst="rect">
            <a:avLst/>
          </a:prstGeom>
        </p:spPr>
        <p:txBody>
          <a:bodyPr vert="horz" lIns="96904" tIns="48453" rIns="96904" bIns="4845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203" y="0"/>
            <a:ext cx="3079202" cy="512222"/>
          </a:xfrm>
          <a:prstGeom prst="rect">
            <a:avLst/>
          </a:prstGeom>
        </p:spPr>
        <p:txBody>
          <a:bodyPr vert="horz" lIns="96904" tIns="48453" rIns="96904" bIns="4845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CD2B050-A541-413E-AC3A-B9CCA188644F}" type="datetimeFigureOut">
              <a:rPr lang="en-US"/>
              <a:pPr>
                <a:defRPr/>
              </a:pPr>
              <a:t>6/21/2017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96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904" tIns="48453" rIns="96904" bIns="4845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075" y="4862015"/>
            <a:ext cx="5683914" cy="4605085"/>
          </a:xfrm>
          <a:prstGeom prst="rect">
            <a:avLst/>
          </a:prstGeom>
        </p:spPr>
        <p:txBody>
          <a:bodyPr vert="horz" lIns="96904" tIns="48453" rIns="96904" bIns="4845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6"/>
            <a:ext cx="3079202" cy="512222"/>
          </a:xfrm>
          <a:prstGeom prst="rect">
            <a:avLst/>
          </a:prstGeom>
        </p:spPr>
        <p:txBody>
          <a:bodyPr vert="horz" lIns="96904" tIns="48453" rIns="96904" bIns="4845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203" y="9720756"/>
            <a:ext cx="3079202" cy="512222"/>
          </a:xfrm>
          <a:prstGeom prst="rect">
            <a:avLst/>
          </a:prstGeom>
        </p:spPr>
        <p:txBody>
          <a:bodyPr vert="horz" lIns="96904" tIns="48453" rIns="96904" bIns="4845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B0593A-C88B-4B01-9090-D1B47096B42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97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D43B45-1945-42D4-AEE2-3442B835DFC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7486">
              <a:spcBef>
                <a:spcPct val="0"/>
              </a:spcBef>
            </a:pPr>
            <a:endParaRPr lang="de-DE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8917BE-C87E-442D-8187-DB951BC0AA5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27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7486">
              <a:spcBef>
                <a:spcPct val="0"/>
              </a:spcBef>
            </a:pPr>
            <a:endParaRPr lang="de-DE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8917BE-C87E-442D-8187-DB951BC0AA5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447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7486">
              <a:spcBef>
                <a:spcPct val="0"/>
              </a:spcBef>
            </a:pPr>
            <a:endParaRPr lang="de-DE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C51B70-B3AA-4A41-BC4D-C694021A300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5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7486">
              <a:spcBef>
                <a:spcPct val="0"/>
              </a:spcBef>
            </a:pPr>
            <a:endParaRPr lang="de-DE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A5A179-8FA8-4A0B-AF66-A369021EC01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18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7486">
              <a:spcBef>
                <a:spcPct val="0"/>
              </a:spcBef>
            </a:pPr>
            <a:endParaRPr lang="de-DE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8095D-94C4-4C01-BE6D-85153479917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193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7486">
              <a:spcBef>
                <a:spcPct val="0"/>
              </a:spcBef>
            </a:pPr>
            <a:endParaRPr lang="de-DE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9C7147-69E3-437F-99A7-60792BF7A13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3721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858000" y="5105400"/>
            <a:ext cx="1828800" cy="9906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5FF36-329A-4B85-9F8D-7F8DB5A7AA96}" type="datetimeFigureOut">
              <a:rPr lang="en-US"/>
              <a:pPr>
                <a:defRPr/>
              </a:pPr>
              <a:t>6/21/2017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BE622-A2CE-4D5D-B757-7036A03637E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A216E-377B-4263-A5BA-125044F01FE9}" type="datetimeFigureOut">
              <a:rPr lang="en-US"/>
              <a:pPr>
                <a:defRPr/>
              </a:pPr>
              <a:t>6/21/2017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1D892-2932-4F78-AD9C-48C7514DD1B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926A3-4FDE-4E48-BB32-EBBF21A583ED}" type="datetimeFigureOut">
              <a:rPr lang="en-US"/>
              <a:pPr>
                <a:defRPr/>
              </a:pPr>
              <a:t>6/21/2017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27F55-B437-4470-8686-1CA6FAB6863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2000" y="1600200"/>
            <a:ext cx="80772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5D1BA-4CF1-4C0A-9535-4FA61EB406DC}" type="datetimeFigureOut">
              <a:rPr lang="en-US"/>
              <a:pPr>
                <a:defRPr/>
              </a:pPr>
              <a:t>6/21/2017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76145-C1A9-44D5-8D16-3866A9C1BCF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75" y="0"/>
            <a:ext cx="91725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0"/>
            <a:ext cx="4343400" cy="1362075"/>
          </a:xfrm>
        </p:spPr>
        <p:txBody>
          <a:bodyPr anchor="b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81800" y="5334000"/>
            <a:ext cx="2133600" cy="9906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4B2F-6184-4E1F-B9BD-ABF9FD88AC20}" type="datetimeFigureOut">
              <a:rPr lang="en-US"/>
              <a:pPr>
                <a:defRPr/>
              </a:pPr>
              <a:t>6/21/2017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DAB72-BEF1-4ECF-8872-C580410FB0B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/>
          <a:lstStyle>
            <a:lvl1pPr algn="l">
              <a:defRPr lang="en-US" dirty="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989B0-1249-4621-ACCE-4980B4FB9635}" type="datetimeFigureOut">
              <a:rPr lang="en-US"/>
              <a:pPr>
                <a:defRPr/>
              </a:pPr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D3B5F-4A88-41D8-B479-3511F8B3AC9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28F91-5A44-4C5A-88BA-2C4217165974}" type="datetimeFigureOut">
              <a:rPr lang="en-US"/>
              <a:pPr>
                <a:defRPr/>
              </a:pPr>
              <a:t>6/21/2017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BCD4E-4D3E-4B31-B947-09F027EF7A9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F1D4D-7CEE-4C2E-BE6B-E915BFC01095}" type="datetimeFigureOut">
              <a:rPr lang="en-US"/>
              <a:pPr>
                <a:defRPr/>
              </a:pPr>
              <a:t>6/21/2017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0279D-5A64-419D-8732-854CAD48870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5ADA0-68D6-4EBA-BBCE-D2A9925F900B}" type="datetimeFigureOut">
              <a:rPr lang="en-US"/>
              <a:pPr>
                <a:defRPr/>
              </a:pPr>
              <a:t>6/21/2017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A480D-CC8D-46BD-8EA3-84DE1DAFFD4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0414C-03D3-4894-8B1C-115BA1779E76}" type="datetimeFigureOut">
              <a:rPr lang="en-US"/>
              <a:pPr>
                <a:defRPr/>
              </a:pPr>
              <a:t>6/21/2017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50594-2C4B-40A1-9F3D-D7204401B4F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BC5B-4D84-499C-B82E-B487A7FFE945}" type="datetimeFigureOut">
              <a:rPr lang="en-US"/>
              <a:pPr>
                <a:defRPr/>
              </a:pPr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75A6A-75CC-4673-AFF6-9D6D201D52A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802B4-0D98-4FAC-96AC-121AA9470E87}" type="datetimeFigureOut">
              <a:rPr lang="en-US"/>
              <a:pPr>
                <a:defRPr/>
              </a:pPr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6CA48-2099-4AB4-A3C5-4CD13B21A2C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274638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600200"/>
            <a:ext cx="807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E98D6E-DD52-47C8-82B8-75B0BA2B7644}" type="datetimeFigureOut">
              <a:rPr lang="en-US"/>
              <a:pPr>
                <a:defRPr/>
              </a:pPr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34EE23-549F-45CA-9377-C60DE8503B5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1032" name="Picture 7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52400" y="-109538"/>
            <a:ext cx="819150" cy="708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65" r:id="rId12"/>
    <p:sldLayoutId id="2147483661" r:id="rId13"/>
  </p:sldLayoutIdLst>
  <p:transition spd="slow">
    <p:wipe dir="d"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400" kern="120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tags" Target="../tags/tag3.xml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tags" Target="../tags/tag2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bezirkvskialpinimsvs.kadermanager.de/team_files/file_show?as=Athletenerkl_rung_SVS_Bezirk_2017_18.pdf&amp;id=748316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4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4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12.xml"/><Relationship Id="rId7" Type="http://schemas.openxmlformats.org/officeDocument/2006/relationships/image" Target="../media/image49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8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24.JPG"/><Relationship Id="rId4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4.JPG"/><Relationship Id="rId4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&amp;ehk=dK7gMxae3qbYhfuu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3" Type="http://schemas.openxmlformats.org/officeDocument/2006/relationships/image" Target="../media/image28.jpeg"/><Relationship Id="rId21" Type="http://schemas.openxmlformats.org/officeDocument/2006/relationships/image" Target="../media/image45.jpeg"/><Relationship Id="rId7" Type="http://schemas.openxmlformats.org/officeDocument/2006/relationships/image" Target="../media/image32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image" Target="../media/image27.jpeg"/><Relationship Id="rId16" Type="http://schemas.openxmlformats.org/officeDocument/2006/relationships/image" Target="../media/image40.jpeg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jpeg"/><Relationship Id="rId11" Type="http://schemas.openxmlformats.org/officeDocument/2006/relationships/image" Target="../media/image35.jpeg"/><Relationship Id="rId5" Type="http://schemas.openxmlformats.org/officeDocument/2006/relationships/image" Target="../media/image30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19" Type="http://schemas.openxmlformats.org/officeDocument/2006/relationships/image" Target="../media/image43.jpeg"/><Relationship Id="rId4" Type="http://schemas.openxmlformats.org/officeDocument/2006/relationships/image" Target="../media/image29.jpeg"/><Relationship Id="rId9" Type="http://schemas.openxmlformats.org/officeDocument/2006/relationships/image" Target="../media/image33.JPG"/><Relationship Id="rId14" Type="http://schemas.openxmlformats.org/officeDocument/2006/relationships/image" Target="../media/image38.jpeg"/><Relationship Id="rId22" Type="http://schemas.openxmlformats.org/officeDocument/2006/relationships/image" Target="../media/image4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gerhard.wiesler@online.de" TargetMode="External"/><Relationship Id="rId2" Type="http://schemas.openxmlformats.org/officeDocument/2006/relationships/hyperlink" Target="mailto:ski-bezirk-5@gmx.de" TargetMode="Externa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4.JP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563938" y="4695279"/>
            <a:ext cx="5726112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dirty="0"/>
              <a:t>Bez V </a:t>
            </a:r>
            <a:r>
              <a:rPr dirty="0" err="1"/>
              <a:t>im</a:t>
            </a:r>
            <a:r>
              <a:rPr dirty="0"/>
              <a:t> </a:t>
            </a:r>
            <a:br>
              <a:rPr dirty="0"/>
            </a:br>
            <a:r>
              <a:rPr dirty="0"/>
              <a:t>Skiverband </a:t>
            </a:r>
            <a:r>
              <a:rPr dirty="0" err="1"/>
              <a:t>schwarzwald</a:t>
            </a:r>
            <a:endParaRPr dirty="0"/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356100" y="6021388"/>
            <a:ext cx="4425950" cy="685800"/>
          </a:xfrm>
        </p:spPr>
        <p:txBody>
          <a:bodyPr/>
          <a:lstStyle/>
          <a:p>
            <a:r>
              <a:rPr lang="de-DE" sz="2400" dirty="0">
                <a:latin typeface="Calibri" pitchFamily="34" charset="0"/>
              </a:rPr>
              <a:t>Vorbereitung 2017-2018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2124075" y="260350"/>
            <a:ext cx="1295400" cy="865188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6" name="Abgerundetes Rechteck 5"/>
          <p:cNvSpPr/>
          <p:nvPr/>
        </p:nvSpPr>
        <p:spPr>
          <a:xfrm>
            <a:off x="3492500" y="260350"/>
            <a:ext cx="1295400" cy="865188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7" name="Abgerundetes Rechteck 6"/>
          <p:cNvSpPr/>
          <p:nvPr/>
        </p:nvSpPr>
        <p:spPr>
          <a:xfrm>
            <a:off x="4859338" y="260350"/>
            <a:ext cx="1296987" cy="865188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8" name="Abgerundetes Rechteck 7"/>
          <p:cNvSpPr/>
          <p:nvPr/>
        </p:nvSpPr>
        <p:spPr>
          <a:xfrm>
            <a:off x="6227763" y="260350"/>
            <a:ext cx="1296987" cy="865188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9" name="Abgerundetes Rechteck 8"/>
          <p:cNvSpPr/>
          <p:nvPr/>
        </p:nvSpPr>
        <p:spPr>
          <a:xfrm>
            <a:off x="7596188" y="260350"/>
            <a:ext cx="1296987" cy="865188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10" name="Abgerundetes Rechteck 9"/>
          <p:cNvSpPr/>
          <p:nvPr/>
        </p:nvSpPr>
        <p:spPr>
          <a:xfrm>
            <a:off x="7596188" y="1268413"/>
            <a:ext cx="1296987" cy="865187"/>
          </a:xfrm>
          <a:prstGeom prst="round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11" name="Abgerundetes Rechteck 10"/>
          <p:cNvSpPr/>
          <p:nvPr/>
        </p:nvSpPr>
        <p:spPr>
          <a:xfrm>
            <a:off x="6227763" y="1268413"/>
            <a:ext cx="1296987" cy="865187"/>
          </a:xfrm>
          <a:prstGeom prst="round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12" name="Abgerundetes Rechteck 11"/>
          <p:cNvSpPr/>
          <p:nvPr/>
        </p:nvSpPr>
        <p:spPr>
          <a:xfrm>
            <a:off x="4859338" y="1268413"/>
            <a:ext cx="1296987" cy="865187"/>
          </a:xfrm>
          <a:prstGeom prst="round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13" name="Abgerundetes Rechteck 12"/>
          <p:cNvSpPr/>
          <p:nvPr/>
        </p:nvSpPr>
        <p:spPr>
          <a:xfrm>
            <a:off x="3492500" y="1268413"/>
            <a:ext cx="1295400" cy="865187"/>
          </a:xfrm>
          <a:prstGeom prst="round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14" name="Abgerundetes Rechteck 13"/>
          <p:cNvSpPr/>
          <p:nvPr/>
        </p:nvSpPr>
        <p:spPr>
          <a:xfrm>
            <a:off x="7596188" y="2276475"/>
            <a:ext cx="1296987" cy="865188"/>
          </a:xfrm>
          <a:prstGeom prst="round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15" name="Abgerundetes Rechteck 14"/>
          <p:cNvSpPr/>
          <p:nvPr/>
        </p:nvSpPr>
        <p:spPr>
          <a:xfrm>
            <a:off x="6227763" y="2276475"/>
            <a:ext cx="1296987" cy="865188"/>
          </a:xfrm>
          <a:prstGeom prst="round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16" name="Abgerundetes Rechteck 15"/>
          <p:cNvSpPr/>
          <p:nvPr/>
        </p:nvSpPr>
        <p:spPr>
          <a:xfrm>
            <a:off x="4855600" y="2276475"/>
            <a:ext cx="1296987" cy="865188"/>
          </a:xfrm>
          <a:prstGeom prst="round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17" name="Abgerundetes Rechteck 16"/>
          <p:cNvSpPr/>
          <p:nvPr/>
        </p:nvSpPr>
        <p:spPr>
          <a:xfrm>
            <a:off x="7596188" y="3284538"/>
            <a:ext cx="1296987" cy="865187"/>
          </a:xfrm>
          <a:prstGeom prst="round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18" name="Abgerundetes Rechteck 17"/>
          <p:cNvSpPr/>
          <p:nvPr/>
        </p:nvSpPr>
        <p:spPr>
          <a:xfrm>
            <a:off x="6227763" y="3284538"/>
            <a:ext cx="1296987" cy="865187"/>
          </a:xfrm>
          <a:prstGeom prst="roundRect">
            <a:avLst/>
          </a:pr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19" name="Abgerundetes Rechteck 18"/>
          <p:cNvSpPr>
            <a:spLocks/>
          </p:cNvSpPr>
          <p:nvPr/>
        </p:nvSpPr>
        <p:spPr>
          <a:xfrm>
            <a:off x="4859338" y="3284538"/>
            <a:ext cx="1296987" cy="865187"/>
          </a:xfrm>
          <a:prstGeom prst="roundRect">
            <a:avLst/>
          </a:prstGeom>
          <a:blipFill dpi="0"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20" name="Abgerundetes Rechteck 19"/>
          <p:cNvSpPr/>
          <p:nvPr/>
        </p:nvSpPr>
        <p:spPr>
          <a:xfrm>
            <a:off x="3492500" y="2276475"/>
            <a:ext cx="1295400" cy="865188"/>
          </a:xfrm>
          <a:prstGeom prst="roundRect">
            <a:avLst/>
          </a:pr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21" name="Abgerundetes Rechteck 20"/>
          <p:cNvSpPr/>
          <p:nvPr/>
        </p:nvSpPr>
        <p:spPr>
          <a:xfrm>
            <a:off x="2124075" y="1268413"/>
            <a:ext cx="1295400" cy="865187"/>
          </a:xfrm>
          <a:prstGeom prst="roundRect">
            <a:avLst/>
          </a:prstGeom>
          <a:blipFill dpi="0"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22" name="Abgerundetes Rechteck 21"/>
          <p:cNvSpPr/>
          <p:nvPr/>
        </p:nvSpPr>
        <p:spPr>
          <a:xfrm>
            <a:off x="755650" y="260350"/>
            <a:ext cx="1295400" cy="865188"/>
          </a:xfrm>
          <a:prstGeom prst="roundRect">
            <a:avLst/>
          </a:prstGeom>
          <a:blipFill dpi="0"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1325645" cy="980728"/>
          </a:xfrm>
          <a:prstGeom prst="rect">
            <a:avLst/>
          </a:prstGeom>
        </p:spPr>
      </p:pic>
      <p:sp>
        <p:nvSpPr>
          <p:cNvPr id="24" name="Abgerundetes Rechteck 23"/>
          <p:cNvSpPr/>
          <p:nvPr/>
        </p:nvSpPr>
        <p:spPr>
          <a:xfrm>
            <a:off x="6227762" y="4307955"/>
            <a:ext cx="1296987" cy="865187"/>
          </a:xfrm>
          <a:prstGeom prst="roundRect">
            <a:avLst/>
          </a:prstGeom>
          <a:blipFill dpi="0"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25" name="Abgerundetes Rechteck 24"/>
          <p:cNvSpPr/>
          <p:nvPr/>
        </p:nvSpPr>
        <p:spPr>
          <a:xfrm>
            <a:off x="7596187" y="4299485"/>
            <a:ext cx="1296987" cy="865187"/>
          </a:xfrm>
          <a:prstGeom prst="roundRect">
            <a:avLst/>
          </a:prstGeom>
          <a:blipFill dpi="0"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Gäste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331640" y="5103674"/>
            <a:ext cx="248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13" y="5904656"/>
            <a:ext cx="1325645" cy="98072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3AA7FB1-789B-4CDF-B707-A4635E1DCD56}"/>
              </a:ext>
            </a:extLst>
          </p:cNvPr>
          <p:cNvSpPr txBox="1"/>
          <p:nvPr/>
        </p:nvSpPr>
        <p:spPr>
          <a:xfrm>
            <a:off x="1580426" y="4437112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Gäste sind Kids die NICHT im Kader (keine Kadergebühr bezahlen) sind, dafür aber pro Lehrgang / Trainingstag zusätzliche Gebühren </a:t>
            </a:r>
            <a:r>
              <a:rPr lang="de-DE" dirty="0" smtClean="0"/>
              <a:t>zahlen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Diese Kids sehen alle </a:t>
            </a:r>
            <a:r>
              <a:rPr lang="de-DE" dirty="0" smtClean="0"/>
              <a:t>Termine </a:t>
            </a:r>
            <a:r>
              <a:rPr lang="de-DE" dirty="0"/>
              <a:t>im </a:t>
            </a:r>
            <a:r>
              <a:rPr lang="de-DE" dirty="0" err="1"/>
              <a:t>Kadermanger</a:t>
            </a:r>
            <a:r>
              <a:rPr lang="de-DE" dirty="0"/>
              <a:t> und können sich dort auch eintragen.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281103"/>
              </p:ext>
            </p:extLst>
          </p:nvPr>
        </p:nvGraphicFramePr>
        <p:xfrm>
          <a:off x="1580426" y="1970043"/>
          <a:ext cx="2286000" cy="1866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29360261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02828197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9922646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Vorname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Jhg.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44841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Laule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Leon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8772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Laule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Samuel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82929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Laule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Linus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7248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Mauz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Chalotte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76537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Söllner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Silas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45234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Kimpel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Pauline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69839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Jakob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94274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Scherer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Leo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432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5121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Erwartungen - Kids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1916832"/>
            <a:ext cx="778290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Trainingsbereitschaft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Teilnahme an Lehrgängen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Teilnahme an Rennen/Regional/überregional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 selbständige Vorbereitung (in Vereinen) – Konditionstraining/Fitness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Disziplin (Unterstützen der Trainer)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Einhalten der Vorgaben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Integration in Gemeinschaft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Rückmeldung wer bereit ist das auf sich zu nehmen (</a:t>
            </a:r>
            <a:r>
              <a:rPr lang="de-DE" dirty="0">
                <a:hlinkClick r:id="rId2"/>
              </a:rPr>
              <a:t>Athletenerklärung</a:t>
            </a:r>
            <a:r>
              <a:rPr lang="de-DE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13" y="5904656"/>
            <a:ext cx="1325645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34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Athletenerklärung / Zustimmung zu Kaderteilnahme fehlt </a:t>
            </a:r>
            <a:endParaRPr lang="de-CH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597333"/>
              </p:ext>
            </p:extLst>
          </p:nvPr>
        </p:nvGraphicFramePr>
        <p:xfrm>
          <a:off x="971600" y="1772816"/>
          <a:ext cx="2880321" cy="4851427"/>
        </p:xfrm>
        <a:graphic>
          <a:graphicData uri="http://schemas.openxmlformats.org/drawingml/2006/table">
            <a:tbl>
              <a:tblPr/>
              <a:tblGrid>
                <a:gridCol w="672295">
                  <a:extLst>
                    <a:ext uri="{9D8B030D-6E8A-4147-A177-3AD203B41FA5}">
                      <a16:colId xmlns:a16="http://schemas.microsoft.com/office/drawing/2014/main" val="629397898"/>
                    </a:ext>
                  </a:extLst>
                </a:gridCol>
                <a:gridCol w="820595">
                  <a:extLst>
                    <a:ext uri="{9D8B030D-6E8A-4147-A177-3AD203B41FA5}">
                      <a16:colId xmlns:a16="http://schemas.microsoft.com/office/drawing/2014/main" val="2962375020"/>
                    </a:ext>
                  </a:extLst>
                </a:gridCol>
                <a:gridCol w="820595">
                  <a:extLst>
                    <a:ext uri="{9D8B030D-6E8A-4147-A177-3AD203B41FA5}">
                      <a16:colId xmlns:a16="http://schemas.microsoft.com/office/drawing/2014/main" val="612843788"/>
                    </a:ext>
                  </a:extLst>
                </a:gridCol>
                <a:gridCol w="566836">
                  <a:extLst>
                    <a:ext uri="{9D8B030D-6E8A-4147-A177-3AD203B41FA5}">
                      <a16:colId xmlns:a16="http://schemas.microsoft.com/office/drawing/2014/main" val="656880117"/>
                    </a:ext>
                  </a:extLst>
                </a:gridCol>
              </a:tblGrid>
              <a:tr h="318724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Bolle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Patrick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2005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876893"/>
                  </a:ext>
                </a:extLst>
              </a:tr>
              <a:tr h="170577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Büssing</a:t>
                      </a:r>
                    </a:p>
                  </a:txBody>
                  <a:tcPr marL="8431" marR="8431" marT="8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Nele</a:t>
                      </a:r>
                    </a:p>
                  </a:txBody>
                  <a:tcPr marL="8431" marR="8431" marT="8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2006</a:t>
                      </a:r>
                    </a:p>
                  </a:txBody>
                  <a:tcPr marL="8431" marR="8431" marT="8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792783"/>
                  </a:ext>
                </a:extLst>
              </a:tr>
              <a:tr h="170577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Franz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Janina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2001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058459"/>
                  </a:ext>
                </a:extLst>
              </a:tr>
              <a:tr h="194775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Franz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Ramon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2004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44929"/>
                  </a:ext>
                </a:extLst>
              </a:tr>
              <a:tr h="170577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Froese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Lisa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2001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342155"/>
                  </a:ext>
                </a:extLst>
              </a:tr>
              <a:tr h="194775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Herrmannn 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Lina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2005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009630"/>
                  </a:ext>
                </a:extLst>
              </a:tr>
              <a:tr h="170577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Herrmannn 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Romi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2006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634481"/>
                  </a:ext>
                </a:extLst>
              </a:tr>
              <a:tr h="194775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Holz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Robin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2005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642439"/>
                  </a:ext>
                </a:extLst>
              </a:tr>
              <a:tr h="170577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Höflinger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Hanna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2002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559709"/>
                  </a:ext>
                </a:extLst>
              </a:tr>
              <a:tr h="170577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Hummel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Luca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2001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966888"/>
                  </a:ext>
                </a:extLst>
              </a:tr>
              <a:tr h="170577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Hummel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Moritz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2003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01934"/>
                  </a:ext>
                </a:extLst>
              </a:tr>
              <a:tr h="170577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Hummel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Sophie 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2005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131995"/>
                  </a:ext>
                </a:extLst>
              </a:tr>
              <a:tr h="170577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Knöll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Mika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2005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327748"/>
                  </a:ext>
                </a:extLst>
              </a:tr>
              <a:tr h="170577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Korn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Mali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2001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626979"/>
                  </a:ext>
                </a:extLst>
              </a:tr>
              <a:tr h="170577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Mangler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Finja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2006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948247"/>
                  </a:ext>
                </a:extLst>
              </a:tr>
              <a:tr h="170577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Möllinger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Vanessa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2001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857289"/>
                  </a:ext>
                </a:extLst>
              </a:tr>
              <a:tr h="170577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Möllinger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Dennis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2003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079910"/>
                  </a:ext>
                </a:extLst>
              </a:tr>
              <a:tr h="170577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Ruh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Valentin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2004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384411"/>
                  </a:ext>
                </a:extLst>
              </a:tr>
              <a:tr h="170577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Stahl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Sophia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2005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786581"/>
                  </a:ext>
                </a:extLst>
              </a:tr>
              <a:tr h="170577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Thoma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Leon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2004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413074"/>
                  </a:ext>
                </a:extLst>
              </a:tr>
              <a:tr h="170577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Walz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Bela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2001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301255"/>
                  </a:ext>
                </a:extLst>
              </a:tr>
              <a:tr h="170577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Wiesler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Lilly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2001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51690"/>
                  </a:ext>
                </a:extLst>
              </a:tr>
              <a:tr h="194775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Wiesler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Ronja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2003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510636"/>
                  </a:ext>
                </a:extLst>
              </a:tr>
              <a:tr h="194775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Möllers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Moritz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2002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7121"/>
                  </a:ext>
                </a:extLst>
              </a:tr>
              <a:tr h="194775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Walz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Arie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2007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792875"/>
                  </a:ext>
                </a:extLst>
              </a:tr>
              <a:tr h="194775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Riesterer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Ole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2007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205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4603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Erwartungen - Eltern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1916832"/>
            <a:ext cx="63082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Unterstützen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Der Kids (Transport zum Training…)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Mithilfe beim Training (Aufbau / Abbau / Rutschen…)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Wenn nötig bei Rennen helfen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13" y="5904656"/>
            <a:ext cx="1325645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122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539552" y="36722"/>
            <a:ext cx="8604448" cy="6858000"/>
            <a:chOff x="539552" y="404664"/>
            <a:chExt cx="8604448" cy="6453336"/>
          </a:xfrm>
        </p:grpSpPr>
        <p:sp>
          <p:nvSpPr>
            <p:cNvPr id="2" name="Abgerundetes Rechteck 1"/>
            <p:cNvSpPr/>
            <p:nvPr/>
          </p:nvSpPr>
          <p:spPr>
            <a:xfrm>
              <a:off x="539552" y="404664"/>
              <a:ext cx="8604448" cy="6453336"/>
            </a:xfrm>
            <a:prstGeom prst="roundRect">
              <a:avLst>
                <a:gd name="adj" fmla="val 690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3628130" y="404664"/>
              <a:ext cx="27991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800" b="1" dirty="0">
                  <a:solidFill>
                    <a:schemeClr val="accent1">
                      <a:lumMod val="75000"/>
                    </a:schemeClr>
                  </a:solidFill>
                </a:rPr>
                <a:t>Eltern &amp; Kinder</a:t>
              </a:r>
            </a:p>
          </p:txBody>
        </p:sp>
        <p:sp>
          <p:nvSpPr>
            <p:cNvPr id="7" name="Textfeld 6"/>
            <p:cNvSpPr txBox="1"/>
            <p:nvPr/>
          </p:nvSpPr>
          <p:spPr>
            <a:xfrm rot="16200000">
              <a:off x="-598419" y="3486852"/>
              <a:ext cx="27991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800" b="1" dirty="0">
                  <a:solidFill>
                    <a:schemeClr val="accent1">
                      <a:lumMod val="75000"/>
                    </a:schemeClr>
                  </a:solidFill>
                </a:rPr>
                <a:t>Eltern &amp; Kinder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 rot="5400000">
              <a:off x="7449650" y="3486852"/>
              <a:ext cx="27991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800" b="1" dirty="0">
                  <a:solidFill>
                    <a:schemeClr val="accent1">
                      <a:lumMod val="75000"/>
                    </a:schemeClr>
                  </a:solidFill>
                </a:rPr>
                <a:t>Eltern &amp; Kinder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3779912" y="6309157"/>
              <a:ext cx="27991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800" b="1" dirty="0">
                  <a:solidFill>
                    <a:schemeClr val="accent1">
                      <a:lumMod val="75000"/>
                    </a:schemeClr>
                  </a:solidFill>
                </a:rPr>
                <a:t>Eltern &amp; Kinder</a:t>
              </a:r>
            </a:p>
          </p:txBody>
        </p:sp>
      </p:grpSp>
      <p:sp>
        <p:nvSpPr>
          <p:cNvPr id="20481" name="Titel 1"/>
          <p:cNvSpPr>
            <a:spLocks noGrp="1"/>
          </p:cNvSpPr>
          <p:nvPr>
            <p:ph type="title"/>
          </p:nvPr>
        </p:nvSpPr>
        <p:spPr>
          <a:xfrm>
            <a:off x="671264" y="-171400"/>
            <a:ext cx="8077200" cy="1143000"/>
          </a:xfrm>
        </p:spPr>
        <p:txBody>
          <a:bodyPr/>
          <a:lstStyle/>
          <a:p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Arbeitsteilung/</a:t>
            </a:r>
            <a:b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Zusammenarbeit</a:t>
            </a:r>
            <a:endParaRPr lang="de-CH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Diagramm 2"/>
          <p:cNvGraphicFramePr/>
          <p:nvPr>
            <p:extLst/>
          </p:nvPr>
        </p:nvGraphicFramePr>
        <p:xfrm>
          <a:off x="1763688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976664"/>
            <a:ext cx="1325645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751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4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9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4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3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4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-171400"/>
            <a:ext cx="8077200" cy="1143000"/>
          </a:xfrm>
        </p:spPr>
        <p:txBody>
          <a:bodyPr/>
          <a:lstStyle/>
          <a:p>
            <a:r>
              <a:rPr lang="de-CH" dirty="0"/>
              <a:t>Unser Trainingsangebot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43609" y="908720"/>
            <a:ext cx="756083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Erarbeiten der Grundlagen für den Skirennlauf -  ABER das ist noch kein Leistungssport  - Der </a:t>
            </a:r>
            <a:r>
              <a:rPr lang="de-DE" dirty="0" err="1"/>
              <a:t>Spass</a:t>
            </a:r>
            <a:r>
              <a:rPr lang="de-DE" dirty="0"/>
              <a:t> am Skisport steht im Vordergrund!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Qualifiziertes Training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Altersstufengerecht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err="1"/>
              <a:t>Rennlauf</a:t>
            </a:r>
            <a:endParaRPr lang="de-DE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/>
              <a:t>Technik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Regelmäßiges </a:t>
            </a:r>
            <a:r>
              <a:rPr lang="de-DE" dirty="0"/>
              <a:t>Skitraining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In Vorbereitung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Im Winter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Rennbetreuung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Vorbereitung der Jugendläufer auf Skilehrerausbildung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Trainerteam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Georg Höflinger, Ralf </a:t>
            </a:r>
            <a:r>
              <a:rPr lang="de-DE" dirty="0" err="1"/>
              <a:t>Seifritz</a:t>
            </a:r>
            <a:r>
              <a:rPr lang="de-DE" dirty="0"/>
              <a:t>, Gerhard Wiesler,  Stefan Thoma, Dieter Horning-Wiesler</a:t>
            </a:r>
          </a:p>
          <a:p>
            <a:pPr lvl="1"/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13" y="5904656"/>
            <a:ext cx="1325645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074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388"/>
            <a:ext cx="8077200" cy="1143000"/>
          </a:xfrm>
        </p:spPr>
        <p:txBody>
          <a:bodyPr rtlCol="0">
            <a:normAutofit/>
          </a:bodyPr>
          <a:lstStyle/>
          <a:p>
            <a:r>
              <a:rPr lang="de-CH" dirty="0"/>
              <a:t>Aufwand - Finanziell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27088" y="1700213"/>
            <a:ext cx="8054975" cy="4525962"/>
          </a:xfrm>
        </p:spPr>
        <p:txBody>
          <a:bodyPr rtlCol="0">
            <a:normAutofit fontScale="85000" lnSpcReduction="20000"/>
          </a:bodyPr>
          <a:lstStyle/>
          <a:p>
            <a:pPr marL="57150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400" dirty="0"/>
              <a:t>Kadergebühr 150 €  </a:t>
            </a:r>
            <a:endParaRPr lang="de-DE" sz="2400" dirty="0" smtClean="0"/>
          </a:p>
          <a:p>
            <a:pPr lvl="2"/>
            <a:r>
              <a:rPr lang="de-CH" sz="1500" i="1" dirty="0">
                <a:solidFill>
                  <a:schemeClr val="accent1">
                    <a:lumMod val="50000"/>
                  </a:schemeClr>
                </a:solidFill>
              </a:rPr>
              <a:t>bis Juni 2017auf Konto </a:t>
            </a:r>
            <a:r>
              <a:rPr lang="de-CH" sz="1500" i="1" dirty="0" smtClean="0">
                <a:solidFill>
                  <a:schemeClr val="accent1">
                    <a:lumMod val="50000"/>
                  </a:schemeClr>
                </a:solidFill>
              </a:rPr>
              <a:t>Förderkreis </a:t>
            </a:r>
            <a:r>
              <a:rPr lang="de-CH" sz="1500" i="1" dirty="0">
                <a:solidFill>
                  <a:schemeClr val="accent1">
                    <a:lumMod val="50000"/>
                  </a:schemeClr>
                </a:solidFill>
              </a:rPr>
              <a:t>Ski alpin im </a:t>
            </a:r>
            <a:r>
              <a:rPr lang="de-CH" sz="1500" i="1" dirty="0" smtClean="0">
                <a:solidFill>
                  <a:schemeClr val="accent1">
                    <a:lumMod val="50000"/>
                  </a:schemeClr>
                </a:solidFill>
              </a:rPr>
              <a:t>SVS e.V</a:t>
            </a:r>
            <a:r>
              <a:rPr lang="de-CH" sz="1500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de-CH" sz="1500" b="1" i="1" dirty="0">
                <a:solidFill>
                  <a:schemeClr val="accent1">
                    <a:lumMod val="50000"/>
                  </a:schemeClr>
                </a:solidFill>
              </a:rPr>
              <a:t>nur Titel </a:t>
            </a:r>
            <a:r>
              <a:rPr lang="de-CH" sz="1500" i="1" dirty="0">
                <a:solidFill>
                  <a:schemeClr val="accent1">
                    <a:lumMod val="50000"/>
                  </a:schemeClr>
                </a:solidFill>
              </a:rPr>
              <a:t>!! "Spende" IBAN: DE78680528630018241117 bei der </a:t>
            </a:r>
            <a:r>
              <a:rPr lang="de-CH" sz="1500" i="1" dirty="0" err="1">
                <a:solidFill>
                  <a:schemeClr val="accent1">
                    <a:lumMod val="50000"/>
                  </a:schemeClr>
                </a:solidFill>
              </a:rPr>
              <a:t>Spk</a:t>
            </a:r>
            <a:r>
              <a:rPr lang="de-CH" sz="15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CH" sz="1500" i="1" dirty="0" smtClean="0">
                <a:solidFill>
                  <a:schemeClr val="accent1">
                    <a:lumMod val="50000"/>
                  </a:schemeClr>
                </a:solidFill>
              </a:rPr>
              <a:t>Schönau-</a:t>
            </a:r>
            <a:r>
              <a:rPr lang="de-CH" sz="1500" i="1" dirty="0" err="1" smtClean="0">
                <a:solidFill>
                  <a:schemeClr val="accent1">
                    <a:lumMod val="50000"/>
                  </a:schemeClr>
                </a:solidFill>
              </a:rPr>
              <a:t>Todtnau</a:t>
            </a:r>
            <a:endParaRPr lang="de-DE" sz="13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dirty="0">
                <a:sym typeface="Wingdings" panose="05000000000000000000" pitchFamily="2" charset="2"/>
              </a:rPr>
              <a:t>Eventuell wird es nötig sein für das regelmäßige Wintertraining eine Trainingsgebühr (2-3 € pro Kind &amp; Training) zu erheben.</a:t>
            </a: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dirty="0">
                <a:sym typeface="Wingdings" panose="05000000000000000000" pitchFamily="2" charset="2"/>
              </a:rPr>
              <a:t>Trainingskosten/Lehrgänge werden auf das jeweilige Training komplett umgelegt </a:t>
            </a: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000" b="1" dirty="0">
                <a:solidFill>
                  <a:srgbClr val="FF0000"/>
                </a:solidFill>
                <a:sym typeface="Wingdings" panose="05000000000000000000" pitchFamily="2" charset="2"/>
              </a:rPr>
              <a:t>Sponsoren (</a:t>
            </a:r>
            <a:r>
              <a:rPr lang="de-DE" sz="3000" b="1" i="1" dirty="0">
                <a:solidFill>
                  <a:srgbClr val="FF0000"/>
                </a:solidFill>
                <a:sym typeface="Wingdings" panose="05000000000000000000" pitchFamily="2" charset="2"/>
              </a:rPr>
              <a:t>für den Trainingsbetrieb</a:t>
            </a:r>
            <a:r>
              <a:rPr lang="de-DE" sz="3000" b="1" dirty="0">
                <a:solidFill>
                  <a:srgbClr val="FF0000"/>
                </a:solidFill>
                <a:sym typeface="Wingdings" panose="05000000000000000000" pitchFamily="2" charset="2"/>
              </a:rPr>
              <a:t>) sind immer Willkommen!</a:t>
            </a:r>
            <a:r>
              <a:rPr lang="de-DE" sz="3000" b="1" dirty="0">
                <a:solidFill>
                  <a:srgbClr val="FF0000"/>
                </a:solidFill>
              </a:rPr>
              <a:t>  </a:t>
            </a: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dirty="0"/>
              <a:t>Kosten pro Trainingstag (Gletscher, Skihalle) ca. 100 - 110 € </a:t>
            </a: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dirty="0"/>
              <a:t>Ausrüstung </a:t>
            </a:r>
          </a:p>
          <a:p>
            <a:pPr marL="742950" lvl="2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CH" dirty="0"/>
              <a:t>geeignete Kleidung</a:t>
            </a:r>
          </a:p>
          <a:p>
            <a:pPr marL="742950" lvl="2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CH" dirty="0"/>
              <a:t>Protektoren (Schienbein, Rücken, ….)</a:t>
            </a:r>
          </a:p>
          <a:p>
            <a:pPr marL="742950" lvl="2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CH" dirty="0"/>
              <a:t>Bis U12 sollten mind. 1 SL / 1 RS Ski verfügbar sein danach je Disziplin 1 Renn- / 1 Trainingsski</a:t>
            </a:r>
            <a:endParaRPr lang="de-DE" dirty="0"/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de-DE" dirty="0"/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13" y="5976664"/>
            <a:ext cx="1325645" cy="9807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51775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388"/>
            <a:ext cx="8077200" cy="1143000"/>
          </a:xfrm>
        </p:spPr>
        <p:txBody>
          <a:bodyPr rtlCol="0">
            <a:normAutofit/>
          </a:bodyPr>
          <a:lstStyle/>
          <a:p>
            <a:r>
              <a:rPr lang="de-CH" dirty="0"/>
              <a:t>Aufwand - Zeitlich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27088" y="1700213"/>
            <a:ext cx="8054975" cy="4525962"/>
          </a:xfrm>
        </p:spPr>
        <p:txBody>
          <a:bodyPr rtlCol="0">
            <a:normAutofit/>
          </a:bodyPr>
          <a:lstStyle/>
          <a:p>
            <a:pPr marL="57150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dirty="0"/>
              <a:t>Teilnahme an Lehrgängen (Sommer/Herbst)</a:t>
            </a:r>
          </a:p>
          <a:p>
            <a:pPr marL="57150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dirty="0"/>
              <a:t>Teilnahme an Training im Winter</a:t>
            </a:r>
          </a:p>
          <a:p>
            <a:pPr marL="457200" lvl="1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dirty="0"/>
              <a:t>Selbständige Konditionstraining zur körperlichen Fitness (evtl. über Vereine)</a:t>
            </a:r>
          </a:p>
          <a:p>
            <a:pPr marL="457200" lvl="1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dirty="0"/>
              <a:t>Es werden ca. 3 -4 Schultage in der Vorbereitung für Trainingstage geplant (Schreiben für Schule ist bereits verteilt) – wird auch im Kadermanager zum Download bereit stehen.</a:t>
            </a: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de-DE" dirty="0"/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13" y="5904656"/>
            <a:ext cx="1325645" cy="9807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42854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5982335"/>
            <a:ext cx="1224135" cy="905630"/>
          </a:xfrm>
          <a:prstGeom prst="rect">
            <a:avLst/>
          </a:prstGeom>
        </p:spPr>
      </p:pic>
      <p:sp>
        <p:nvSpPr>
          <p:cNvPr id="27649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116632"/>
            <a:ext cx="8077200" cy="1143000"/>
          </a:xfrm>
        </p:spPr>
        <p:txBody>
          <a:bodyPr/>
          <a:lstStyle/>
          <a:p>
            <a:r>
              <a:rPr lang="de-DE" dirty="0"/>
              <a:t>Trainingsplanung Ski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27088" y="1279302"/>
            <a:ext cx="8054975" cy="4525962"/>
          </a:xfrm>
        </p:spPr>
        <p:txBody>
          <a:bodyPr/>
          <a:lstStyle/>
          <a:p>
            <a:pPr marL="457200" lvl="1" indent="0">
              <a:buFont typeface="Arial" charset="0"/>
              <a:buNone/>
            </a:pPr>
            <a:r>
              <a:rPr lang="de-DE" dirty="0"/>
              <a:t>Skitraining - Vorbereitung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876354"/>
              </p:ext>
            </p:extLst>
          </p:nvPr>
        </p:nvGraphicFramePr>
        <p:xfrm>
          <a:off x="936104" y="1664064"/>
          <a:ext cx="8172400" cy="4726176"/>
        </p:xfrm>
        <a:graphic>
          <a:graphicData uri="http://schemas.openxmlformats.org/drawingml/2006/table">
            <a:tbl>
              <a:tblPr/>
              <a:tblGrid>
                <a:gridCol w="1199071">
                  <a:extLst>
                    <a:ext uri="{9D8B030D-6E8A-4147-A177-3AD203B41FA5}">
                      <a16:colId xmlns:a16="http://schemas.microsoft.com/office/drawing/2014/main" val="3299773280"/>
                    </a:ext>
                  </a:extLst>
                </a:gridCol>
                <a:gridCol w="2211057">
                  <a:extLst>
                    <a:ext uri="{9D8B030D-6E8A-4147-A177-3AD203B41FA5}">
                      <a16:colId xmlns:a16="http://schemas.microsoft.com/office/drawing/2014/main" val="1917877384"/>
                    </a:ext>
                  </a:extLst>
                </a:gridCol>
                <a:gridCol w="1558424">
                  <a:extLst>
                    <a:ext uri="{9D8B030D-6E8A-4147-A177-3AD203B41FA5}">
                      <a16:colId xmlns:a16="http://schemas.microsoft.com/office/drawing/2014/main" val="3689648678"/>
                    </a:ext>
                  </a:extLst>
                </a:gridCol>
                <a:gridCol w="3203848">
                  <a:extLst>
                    <a:ext uri="{9D8B030D-6E8A-4147-A177-3AD203B41FA5}">
                      <a16:colId xmlns:a16="http://schemas.microsoft.com/office/drawing/2014/main" val="3087017932"/>
                    </a:ext>
                  </a:extLst>
                </a:gridCol>
              </a:tblGrid>
              <a:tr h="415569"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Train. Tage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161356"/>
                  </a:ext>
                </a:extLst>
              </a:tr>
              <a:tr h="125231"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1.5.2017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2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Skitest</a:t>
                      </a:r>
                      <a:r>
                        <a:rPr lang="de-DE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/ </a:t>
                      </a:r>
                      <a:r>
                        <a:rPr lang="de-DE" sz="2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Kaunertal</a:t>
                      </a:r>
                      <a:endParaRPr lang="de-DE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509580"/>
                  </a:ext>
                </a:extLst>
              </a:tr>
              <a:tr h="415569"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25.-28.5.17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Gletscher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779587"/>
                  </a:ext>
                </a:extLst>
              </a:tr>
              <a:tr h="415569"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0" i="0" u="none" strike="sng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27.-30.7.17</a:t>
                      </a:r>
                    </a:p>
                    <a:p>
                      <a:pPr algn="l" fontAlgn="b"/>
                      <a:r>
                        <a:rPr lang="de-CH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13.07.-16.7.17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e-CH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Skihalle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493789"/>
                  </a:ext>
                </a:extLst>
              </a:tr>
              <a:tr h="415569"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432954"/>
                  </a:ext>
                </a:extLst>
              </a:tr>
              <a:tr h="415569"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8.-10.9.17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Skihalle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742178"/>
                  </a:ext>
                </a:extLst>
              </a:tr>
              <a:tr h="415569"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Okt.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0" i="0" u="none" strike="sng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30.9.-3.10.17</a:t>
                      </a:r>
                    </a:p>
                    <a:p>
                      <a:pPr algn="l" fontAlgn="b"/>
                      <a:r>
                        <a:rPr lang="de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12.10.-15.10.17</a:t>
                      </a:r>
                      <a:endParaRPr lang="de-CH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Skihalle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159588"/>
                  </a:ext>
                </a:extLst>
              </a:tr>
              <a:tr h="415569"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Herbstferien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Gletscher / </a:t>
                      </a:r>
                      <a:r>
                        <a:rPr lang="de-CH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Hintertux</a:t>
                      </a:r>
                      <a:endParaRPr lang="de-CH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930788"/>
                  </a:ext>
                </a:extLst>
              </a:tr>
              <a:tr h="415569"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23.11.-26.11.17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Gletscher/</a:t>
                      </a:r>
                      <a:r>
                        <a:rPr lang="de-CH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Stubai</a:t>
                      </a:r>
                      <a:endParaRPr lang="de-CH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351370"/>
                  </a:ext>
                </a:extLst>
              </a:tr>
              <a:tr h="436347"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Tage geplant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991681"/>
                  </a:ext>
                </a:extLst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 rot="520359">
            <a:off x="5330493" y="343030"/>
            <a:ext cx="3744416" cy="1200329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Zur Umsetzung ist die Zustimmung der Eltern nötig!</a:t>
            </a:r>
          </a:p>
          <a:p>
            <a:pPr algn="ctr"/>
            <a:r>
              <a:rPr lang="de-CH" dirty="0"/>
              <a:t>Wir müssen Strecken und Unterkünfte reservieren.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6" t="11903" r="30313" b="10713"/>
          <a:stretch/>
        </p:blipFill>
        <p:spPr>
          <a:xfrm>
            <a:off x="5508104" y="2192019"/>
            <a:ext cx="216023" cy="2553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6" t="11903" r="30313" b="10713"/>
          <a:stretch/>
        </p:blipFill>
        <p:spPr>
          <a:xfrm>
            <a:off x="5508103" y="2593636"/>
            <a:ext cx="216023" cy="2553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5745" y="4109772"/>
            <a:ext cx="502399" cy="26212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5745" y="4653136"/>
            <a:ext cx="502399" cy="26212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5745" y="5192849"/>
            <a:ext cx="502399" cy="26212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4914" y="5632730"/>
            <a:ext cx="502399" cy="26212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6693" y="3153386"/>
            <a:ext cx="600620" cy="199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03845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1" animBg="1"/>
      <p:bldP spid="2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683568" y="3068960"/>
            <a:ext cx="7488832" cy="18722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B74AA1-A34F-4AF6-8C07-334E8791B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Trainingstage?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7D0B8B4-4950-47E2-90BB-A8D91450D319}"/>
              </a:ext>
            </a:extLst>
          </p:cNvPr>
          <p:cNvSpPr txBox="1"/>
          <p:nvPr/>
        </p:nvSpPr>
        <p:spPr>
          <a:xfrm>
            <a:off x="762000" y="1225689"/>
            <a:ext cx="76328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DSV gibt für die Schüler (U12 – U16) erheblich mehr Schneetage vor. Falls von den Eltern mehr </a:t>
            </a:r>
            <a:r>
              <a:rPr lang="de-DE" dirty="0" smtClean="0"/>
              <a:t>Trainingstage </a:t>
            </a:r>
            <a:r>
              <a:rPr lang="de-DE" dirty="0"/>
              <a:t>gewünscht sind, </a:t>
            </a:r>
            <a:r>
              <a:rPr lang="de-DE" dirty="0" smtClean="0"/>
              <a:t>so müssten </a:t>
            </a:r>
            <a:r>
              <a:rPr lang="de-DE" dirty="0"/>
              <a:t>wir das besprechen, was möglich ist..</a:t>
            </a:r>
          </a:p>
          <a:p>
            <a:endParaRPr lang="de-DE" dirty="0" smtClean="0"/>
          </a:p>
          <a:p>
            <a:r>
              <a:rPr lang="de-DE" dirty="0" smtClean="0"/>
              <a:t>Wir hatten im letzten Winter ca. 35 Schneetage plus die Tage in der Vorbereitung.  </a:t>
            </a:r>
          </a:p>
          <a:p>
            <a:endParaRPr lang="de-DE" dirty="0" smtClean="0"/>
          </a:p>
          <a:p>
            <a:r>
              <a:rPr lang="de-DE" dirty="0" smtClean="0"/>
              <a:t>Hier die Vorgaben für Schneetage vom DSV:</a:t>
            </a:r>
          </a:p>
          <a:p>
            <a:endParaRPr lang="de-DE" dirty="0" smtClean="0"/>
          </a:p>
          <a:p>
            <a:r>
              <a:rPr lang="de-DE" dirty="0" smtClean="0"/>
              <a:t>U8 	40-50 Tage   	Dez. - April</a:t>
            </a:r>
            <a:endParaRPr lang="de-DE" dirty="0"/>
          </a:p>
          <a:p>
            <a:r>
              <a:rPr lang="de-DE" dirty="0" smtClean="0"/>
              <a:t>U12 	75-90 Tage  	Okt.-April</a:t>
            </a:r>
            <a:endParaRPr lang="de-DE" dirty="0"/>
          </a:p>
          <a:p>
            <a:r>
              <a:rPr lang="de-DE" dirty="0" smtClean="0"/>
              <a:t>U14	95-110 Tage	3 Monate Pause</a:t>
            </a:r>
            <a:endParaRPr lang="de-DE" dirty="0"/>
          </a:p>
          <a:p>
            <a:r>
              <a:rPr lang="de-DE" dirty="0" smtClean="0"/>
              <a:t>U16	115-130 Tage	2 Monate Pause</a:t>
            </a:r>
            <a:endParaRPr lang="de-DE" dirty="0"/>
          </a:p>
          <a:p>
            <a:endParaRPr lang="de-DE" dirty="0"/>
          </a:p>
          <a:p>
            <a:r>
              <a:rPr lang="de-DE" dirty="0"/>
              <a:t>Ob und wie wir mehr Tage durchführen könnten müsste bei Interesse besprochen werden.</a:t>
            </a:r>
          </a:p>
          <a:p>
            <a:endParaRPr lang="de-DE" dirty="0"/>
          </a:p>
          <a:p>
            <a:r>
              <a:rPr lang="de-DE" dirty="0"/>
              <a:t>Abhängig ist dies von den finanziellen Mittel bzw. von den Trainern und auch den </a:t>
            </a:r>
            <a:r>
              <a:rPr lang="de-DE" dirty="0" smtClean="0"/>
              <a:t>Kids &amp; Eltern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3252660"/>
            <a:ext cx="1674785" cy="51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77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396" y="23549"/>
            <a:ext cx="9234625" cy="683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53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388"/>
            <a:ext cx="8077200" cy="1143000"/>
          </a:xfrm>
        </p:spPr>
        <p:txBody>
          <a:bodyPr/>
          <a:lstStyle/>
          <a:p>
            <a:r>
              <a:rPr lang="de-DE"/>
              <a:t>Trainingsplanung Winter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1258888" y="1691605"/>
            <a:ext cx="1800225" cy="113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/>
              <a:t>Regelmässig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/>
              <a:t>Bez. Training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3635375" y="1691605"/>
            <a:ext cx="1800225" cy="113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/>
              <a:t>Zusammen mit Vereinen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5940425" y="1691605"/>
            <a:ext cx="1800225" cy="113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/>
              <a:t>Feiertage / Ferien</a:t>
            </a:r>
          </a:p>
        </p:txBody>
      </p:sp>
      <p:sp>
        <p:nvSpPr>
          <p:cNvPr id="30725" name="Textfeld 6"/>
          <p:cNvSpPr txBox="1">
            <a:spLocks noChangeAspect="1"/>
          </p:cNvSpPr>
          <p:nvPr/>
        </p:nvSpPr>
        <p:spPr bwMode="auto">
          <a:xfrm>
            <a:off x="1223963" y="2893343"/>
            <a:ext cx="1871662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CH" sz="1600" dirty="0">
                <a:latin typeface="Calibri" pitchFamily="34" charset="0"/>
              </a:rPr>
              <a:t>Flutlicht Mi. &amp; Donnerstag </a:t>
            </a:r>
          </a:p>
          <a:p>
            <a:endParaRPr lang="de-CH" sz="1600" dirty="0">
              <a:latin typeface="Calibri" pitchFamily="34" charset="0"/>
            </a:endParaRPr>
          </a:p>
          <a:p>
            <a:r>
              <a:rPr lang="de-CH" sz="1600" dirty="0">
                <a:latin typeface="Calibri" pitchFamily="34" charset="0"/>
              </a:rPr>
              <a:t>Wenn möglich (Trainer und Hang) zusätzlich </a:t>
            </a:r>
            <a:r>
              <a:rPr lang="de-CH" sz="1600" dirty="0" err="1">
                <a:latin typeface="Calibri" pitchFamily="34" charset="0"/>
              </a:rPr>
              <a:t>Nachmittagtraining</a:t>
            </a:r>
            <a:endParaRPr lang="de-CH" sz="1600" dirty="0">
              <a:latin typeface="Calibri" pitchFamily="34" charset="0"/>
            </a:endParaRPr>
          </a:p>
        </p:txBody>
      </p:sp>
      <p:sp>
        <p:nvSpPr>
          <p:cNvPr id="8" name="Textfeld 7"/>
          <p:cNvSpPr txBox="1">
            <a:spLocks noChangeAspect="1"/>
          </p:cNvSpPr>
          <p:nvPr/>
        </p:nvSpPr>
        <p:spPr bwMode="auto">
          <a:xfrm>
            <a:off x="3563938" y="2893343"/>
            <a:ext cx="1871662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CH" sz="1600" dirty="0">
                <a:latin typeface="Calibri" pitchFamily="34" charset="0"/>
              </a:rPr>
              <a:t>SC </a:t>
            </a:r>
            <a:r>
              <a:rPr lang="de-CH" sz="1600" dirty="0" err="1">
                <a:latin typeface="Calibri" pitchFamily="34" charset="0"/>
              </a:rPr>
              <a:t>Muggenbrunn</a:t>
            </a:r>
            <a:endParaRPr lang="de-CH" sz="1600" dirty="0">
              <a:latin typeface="Calibri" pitchFamily="34" charset="0"/>
            </a:endParaRPr>
          </a:p>
          <a:p>
            <a:r>
              <a:rPr lang="de-CH" sz="1600" dirty="0">
                <a:latin typeface="Calibri" pitchFamily="34" charset="0"/>
              </a:rPr>
              <a:t>SC </a:t>
            </a:r>
            <a:r>
              <a:rPr lang="de-CH" sz="1600" dirty="0" err="1">
                <a:latin typeface="Calibri" pitchFamily="34" charset="0"/>
              </a:rPr>
              <a:t>Todtnau</a:t>
            </a:r>
            <a:endParaRPr lang="de-CH" sz="1600" dirty="0">
              <a:latin typeface="Calibri" pitchFamily="34" charset="0"/>
            </a:endParaRPr>
          </a:p>
          <a:p>
            <a:r>
              <a:rPr lang="de-CH" sz="1600" dirty="0">
                <a:latin typeface="Calibri" pitchFamily="34" charset="0"/>
              </a:rPr>
              <a:t>SZ Müllheim</a:t>
            </a:r>
          </a:p>
          <a:p>
            <a:r>
              <a:rPr lang="de-CH" sz="1600" dirty="0">
                <a:latin typeface="Calibri" pitchFamily="34" charset="0"/>
              </a:rPr>
              <a:t>….</a:t>
            </a:r>
          </a:p>
        </p:txBody>
      </p:sp>
      <p:sp>
        <p:nvSpPr>
          <p:cNvPr id="9" name="Textfeld 8"/>
          <p:cNvSpPr txBox="1">
            <a:spLocks noChangeAspect="1"/>
          </p:cNvSpPr>
          <p:nvPr/>
        </p:nvSpPr>
        <p:spPr bwMode="auto">
          <a:xfrm>
            <a:off x="5940425" y="2925093"/>
            <a:ext cx="22319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CH" sz="1600" dirty="0">
                <a:latin typeface="Calibri" pitchFamily="34" charset="0"/>
              </a:rPr>
              <a:t>Weihnachten</a:t>
            </a:r>
          </a:p>
          <a:p>
            <a:r>
              <a:rPr lang="de-CH" sz="1600" dirty="0">
                <a:latin typeface="Calibri" pitchFamily="34" charset="0"/>
              </a:rPr>
              <a:t>Fasnacht</a:t>
            </a:r>
          </a:p>
          <a:p>
            <a:r>
              <a:rPr lang="de-CH" sz="1600" dirty="0">
                <a:latin typeface="Calibri" pitchFamily="34" charset="0"/>
              </a:rPr>
              <a:t>Rennfreie Wochenende</a:t>
            </a:r>
          </a:p>
          <a:p>
            <a:endParaRPr lang="de-CH" sz="1600" dirty="0">
              <a:latin typeface="Calibri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1325645" cy="9807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95383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6876256" y="620688"/>
            <a:ext cx="2198754" cy="6237312"/>
          </a:xfrm>
          <a:prstGeom prst="roundRect">
            <a:avLst/>
          </a:prstGeom>
          <a:solidFill>
            <a:srgbClr val="FFFF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769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56122" y="221840"/>
            <a:ext cx="8077200" cy="1143000"/>
          </a:xfrm>
        </p:spPr>
        <p:txBody>
          <a:bodyPr/>
          <a:lstStyle/>
          <a:p>
            <a:r>
              <a:rPr lang="de-DE" dirty="0"/>
              <a:t>Rennbetreuung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791047" y="1547589"/>
            <a:ext cx="1800225" cy="113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/>
              <a:t>Bez. Rennen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2915790" y="1547589"/>
            <a:ext cx="1800225" cy="113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/>
              <a:t>U12 - Rennserie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5004593" y="1547589"/>
            <a:ext cx="1800225" cy="113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/>
              <a:t>U16/U14 überregionale Rennen </a:t>
            </a:r>
            <a:r>
              <a:rPr lang="de-CH" sz="1400" dirty="0"/>
              <a:t>(Scott, SVS-M., </a:t>
            </a:r>
            <a:r>
              <a:rPr lang="de-CH" sz="1400" dirty="0" err="1"/>
              <a:t>BaWü</a:t>
            </a:r>
            <a:r>
              <a:rPr lang="de-CH" sz="1400" dirty="0"/>
              <a:t>, </a:t>
            </a:r>
            <a:r>
              <a:rPr lang="de-CH" sz="1400" dirty="0" err="1"/>
              <a:t>Leki</a:t>
            </a:r>
            <a:r>
              <a:rPr lang="de-CH" sz="1400" dirty="0"/>
              <a:t>)</a:t>
            </a:r>
          </a:p>
        </p:txBody>
      </p:sp>
      <p:sp>
        <p:nvSpPr>
          <p:cNvPr id="32773" name="Textfeld 6"/>
          <p:cNvSpPr txBox="1">
            <a:spLocks noChangeAspect="1"/>
          </p:cNvSpPr>
          <p:nvPr/>
        </p:nvSpPr>
        <p:spPr bwMode="auto">
          <a:xfrm>
            <a:off x="756122" y="2781077"/>
            <a:ext cx="1871662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CH" sz="1600">
                <a:latin typeface="Calibri" pitchFamily="34" charset="0"/>
              </a:rPr>
              <a:t>Trainer vom Bez. zum Kurssetzen</a:t>
            </a:r>
          </a:p>
        </p:txBody>
      </p:sp>
      <p:sp>
        <p:nvSpPr>
          <p:cNvPr id="32774" name="Textfeld 7"/>
          <p:cNvSpPr txBox="1">
            <a:spLocks noChangeAspect="1"/>
          </p:cNvSpPr>
          <p:nvPr/>
        </p:nvSpPr>
        <p:spPr bwMode="auto">
          <a:xfrm>
            <a:off x="2844353" y="2749327"/>
            <a:ext cx="1871662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CH" sz="1600" dirty="0">
                <a:latin typeface="Calibri" pitchFamily="34" charset="0"/>
              </a:rPr>
              <a:t>Betreuung durch einen Trainer</a:t>
            </a:r>
          </a:p>
          <a:p>
            <a:r>
              <a:rPr lang="de-CH" sz="1600" dirty="0">
                <a:latin typeface="Calibri" pitchFamily="34" charset="0"/>
              </a:rPr>
              <a:t>In </a:t>
            </a:r>
            <a:r>
              <a:rPr lang="de-CH" sz="1600" dirty="0" smtClean="0">
                <a:latin typeface="Calibri" pitchFamily="34" charset="0"/>
              </a:rPr>
              <a:t>17/18 </a:t>
            </a:r>
            <a:r>
              <a:rPr lang="de-CH" sz="1600" dirty="0">
                <a:latin typeface="Calibri" pitchFamily="34" charset="0"/>
              </a:rPr>
              <a:t>G</a:t>
            </a:r>
            <a:r>
              <a:rPr lang="de-CH" sz="1600" dirty="0" smtClean="0">
                <a:latin typeface="Calibri" pitchFamily="34" charset="0"/>
              </a:rPr>
              <a:t>. Wiesler</a:t>
            </a:r>
            <a:endParaRPr lang="de-CH" sz="1600" dirty="0">
              <a:latin typeface="Calibri" pitchFamily="34" charset="0"/>
            </a:endParaRPr>
          </a:p>
        </p:txBody>
      </p:sp>
      <p:sp>
        <p:nvSpPr>
          <p:cNvPr id="32775" name="Textfeld 8"/>
          <p:cNvSpPr txBox="1">
            <a:spLocks noChangeAspect="1"/>
          </p:cNvSpPr>
          <p:nvPr/>
        </p:nvSpPr>
        <p:spPr bwMode="auto">
          <a:xfrm>
            <a:off x="5004593" y="2813437"/>
            <a:ext cx="187166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CH" sz="1600" dirty="0">
                <a:latin typeface="Calibri" pitchFamily="34" charset="0"/>
              </a:rPr>
              <a:t>Vorbereitung (Einfahren) Startbetreuung und Besichtigung durch Betreuer aus dem Bezirk</a:t>
            </a:r>
          </a:p>
          <a:p>
            <a:endParaRPr lang="de-CH" sz="1600" dirty="0">
              <a:latin typeface="Calibri" pitchFamily="34" charset="0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7020594" y="1525885"/>
            <a:ext cx="1800225" cy="113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dirty="0" err="1"/>
              <a:t>Skiliga</a:t>
            </a:r>
            <a:r>
              <a:rPr lang="de-CH" sz="1600" dirty="0"/>
              <a:t> – Jugendrennen / Deutschlandpokal</a:t>
            </a:r>
          </a:p>
        </p:txBody>
      </p:sp>
      <p:sp>
        <p:nvSpPr>
          <p:cNvPr id="10" name="Textfeld 8"/>
          <p:cNvSpPr txBox="1">
            <a:spLocks noChangeAspect="1"/>
          </p:cNvSpPr>
          <p:nvPr/>
        </p:nvSpPr>
        <p:spPr bwMode="auto">
          <a:xfrm>
            <a:off x="7020594" y="2759373"/>
            <a:ext cx="187166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CH" sz="2000" b="1" dirty="0">
                <a:latin typeface="Calibri" pitchFamily="34" charset="0"/>
              </a:rPr>
              <a:t>TEAM Bezirk </a:t>
            </a:r>
            <a:r>
              <a:rPr lang="de-CH" sz="2000" b="1" dirty="0" smtClean="0">
                <a:latin typeface="Calibri" pitchFamily="34" charset="0"/>
              </a:rPr>
              <a:t>V </a:t>
            </a:r>
          </a:p>
          <a:p>
            <a:pPr algn="ctr"/>
            <a:r>
              <a:rPr lang="de-CH" sz="2000" b="1" dirty="0" smtClean="0">
                <a:latin typeface="Calibri" pitchFamily="34" charset="0"/>
              </a:rPr>
              <a:t>oder </a:t>
            </a:r>
            <a:r>
              <a:rPr lang="de-CH" sz="2000" b="1" dirty="0" err="1" smtClean="0">
                <a:latin typeface="Calibri" pitchFamily="34" charset="0"/>
              </a:rPr>
              <a:t>RegioTeamWest</a:t>
            </a:r>
            <a:endParaRPr lang="de-CH" sz="2000" b="1" dirty="0">
              <a:latin typeface="Calibri" pitchFamily="34" charset="0"/>
            </a:endParaRPr>
          </a:p>
          <a:p>
            <a:endParaRPr lang="de-CH" sz="1600" dirty="0">
              <a:latin typeface="Calibri" pitchFamily="34" charset="0"/>
            </a:endParaRPr>
          </a:p>
          <a:p>
            <a:r>
              <a:rPr lang="de-CH" sz="1600" dirty="0">
                <a:latin typeface="Calibri" pitchFamily="34" charset="0"/>
              </a:rPr>
              <a:t>muss noch definiert werden</a:t>
            </a:r>
          </a:p>
          <a:p>
            <a:endParaRPr lang="de-CH" sz="1600" dirty="0">
              <a:latin typeface="Calibri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1325645" cy="98072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 rot="19665839">
            <a:off x="6736351" y="4790146"/>
            <a:ext cx="2478564" cy="461665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de-CH" sz="2400" dirty="0">
                <a:solidFill>
                  <a:srgbClr val="C00000"/>
                </a:solidFill>
              </a:rPr>
              <a:t>NEU für 2017/18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39634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00"/>
                            </p:stCondLst>
                            <p:childTnLst>
                              <p:par>
                                <p:cTn id="29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400"/>
                            </p:stCondLst>
                            <p:childTnLst>
                              <p:par>
                                <p:cTn id="35" presetID="27" presetClass="emph" presetSubtype="0" fill="remove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00"/>
                            </p:stCondLst>
                            <p:childTnLst>
                              <p:par>
                                <p:cTn id="41" presetID="27" presetClass="emph" presetSubtype="0" fill="remove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400"/>
                            </p:stCondLst>
                            <p:childTnLst>
                              <p:par>
                                <p:cTn id="47" presetID="27" presetClass="emph" presetSubtype="0" fill="remove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75943073-B6DA-4FDD-A2DE-EC4DBE4D87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0678">
            <a:off x="4864711" y="1628458"/>
            <a:ext cx="1895661" cy="33717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Kommunikation – Apps(Handy)</a:t>
            </a:r>
            <a:endParaRPr lang="de-CH" dirty="0"/>
          </a:p>
        </p:txBody>
      </p:sp>
      <p:sp>
        <p:nvSpPr>
          <p:cNvPr id="8" name="AutoShape 2" descr="Bildergebnis für whatsapp logo gif"/>
          <p:cNvSpPr>
            <a:spLocks noChangeAspect="1" noChangeArrowheads="1"/>
          </p:cNvSpPr>
          <p:nvPr/>
        </p:nvSpPr>
        <p:spPr bwMode="auto">
          <a:xfrm>
            <a:off x="3876675" y="3000375"/>
            <a:ext cx="13906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9BA0531-99A7-41E3-9B5B-743336D86C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755">
            <a:off x="5599343" y="3875927"/>
            <a:ext cx="1662842" cy="295764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69D6386-FD41-49B8-B8ED-B2CE9D1FF8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7493">
            <a:off x="126712" y="1506124"/>
            <a:ext cx="2038618" cy="362602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0CDC721-67EF-40B3-B241-20CFE9E5E9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809" y="1732153"/>
            <a:ext cx="2149353" cy="382298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975BC08-52A6-4951-9DAC-D1315CC2E4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8077">
            <a:off x="7274872" y="2042004"/>
            <a:ext cx="1535887" cy="273183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CD36FC8-31CF-43EC-A60E-154D75D6AC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000">
            <a:off x="1589209" y="3825502"/>
            <a:ext cx="1623451" cy="288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308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16" y="1942458"/>
            <a:ext cx="7056784" cy="47356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Kommunikation - Termine</a:t>
            </a:r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762000" y="1547500"/>
            <a:ext cx="653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http://bezirkvskialpinimsvs.kadermanager.de/calendar/monthly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95469" y="4077072"/>
            <a:ext cx="4016491" cy="1477328"/>
          </a:xfrm>
          <a:prstGeom prst="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Zur Planung unserer Trainings / Lehrgänge werden wir alle Termine im Kadermanager erfassen!</a:t>
            </a:r>
          </a:p>
          <a:p>
            <a:r>
              <a:rPr lang="de-CH" dirty="0"/>
              <a:t>Bitte alle Termine entsprechend eintragen.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1325645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667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Kommunikation - Übersicht</a:t>
            </a:r>
            <a:endParaRPr lang="de-CH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255168"/>
              </p:ext>
            </p:extLst>
          </p:nvPr>
        </p:nvGraphicFramePr>
        <p:xfrm>
          <a:off x="749926" y="1203325"/>
          <a:ext cx="7992888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400860178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853231468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4102729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016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ski-bezirk-5@gmx.de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Einladungen, </a:t>
                      </a:r>
                      <a:r>
                        <a:rPr lang="de-DE" dirty="0" smtClean="0"/>
                        <a:t>Informationen, Rückfragen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456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r>
                        <a:rPr lang="de-DE" dirty="0"/>
                        <a:t>https://bezirkvskialpinimsvs.kadermanager.de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Termine, Teilnahmebetätigung, Trainingszeiten, Dokumente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67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Regioteamwest</a:t>
                      </a:r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Fotos, Infos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240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Fotos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111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+49 7631 – 175841</a:t>
                      </a:r>
                    </a:p>
                    <a:p>
                      <a:r>
                        <a:rPr lang="de-DE" dirty="0"/>
                        <a:t>+41 79 292 0714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Telefon – Gespräch…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484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r>
                        <a:rPr lang="de-DE" dirty="0"/>
                        <a:t>WhatsApp Bezirk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Schnelle Info, z.B. bei Rückreise Ankunftszeit..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091712"/>
                  </a:ext>
                </a:extLst>
              </a:tr>
            </a:tbl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7" t="3155" r="32967" b="91033"/>
          <a:stretch/>
        </p:blipFill>
        <p:spPr>
          <a:xfrm>
            <a:off x="971600" y="3789040"/>
            <a:ext cx="1296144" cy="398576"/>
          </a:xfrm>
          <a:prstGeom prst="rect">
            <a:avLst/>
          </a:prstGeom>
        </p:spPr>
      </p:pic>
      <p:sp>
        <p:nvSpPr>
          <p:cNvPr id="8" name="AutoShape 2" descr="Bildergebnis für whatsapp logo gif"/>
          <p:cNvSpPr>
            <a:spLocks noChangeAspect="1" noChangeArrowheads="1"/>
          </p:cNvSpPr>
          <p:nvPr/>
        </p:nvSpPr>
        <p:spPr bwMode="auto">
          <a:xfrm>
            <a:off x="3876675" y="3000375"/>
            <a:ext cx="13906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l="15890" r="14504"/>
          <a:stretch/>
        </p:blipFill>
        <p:spPr>
          <a:xfrm>
            <a:off x="941537" y="5733256"/>
            <a:ext cx="650470" cy="57606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09" y="4365104"/>
            <a:ext cx="563690" cy="56369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1772816"/>
            <a:ext cx="1331020" cy="54699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/>
          <a:srcRect l="14394" t="13617" r="13894" b="16664"/>
          <a:stretch/>
        </p:blipFill>
        <p:spPr>
          <a:xfrm>
            <a:off x="963161" y="5035555"/>
            <a:ext cx="518456" cy="50405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93" y="2668769"/>
            <a:ext cx="2016224" cy="70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622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334" y="1557352"/>
            <a:ext cx="4275638" cy="50400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682" y="1593353"/>
            <a:ext cx="4336751" cy="496799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996724" y="447055"/>
            <a:ext cx="5153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/>
              <a:t>„Von den (7) Bezirken zu (4) Regionen“</a:t>
            </a:r>
          </a:p>
        </p:txBody>
      </p:sp>
      <p:sp>
        <p:nvSpPr>
          <p:cNvPr id="6" name="Gestreifter Pfeil nach rechts 5"/>
          <p:cNvSpPr/>
          <p:nvPr/>
        </p:nvSpPr>
        <p:spPr>
          <a:xfrm>
            <a:off x="4072623" y="3216339"/>
            <a:ext cx="846707" cy="617441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3" descr="h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90" y="422441"/>
            <a:ext cx="828218" cy="113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7284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25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Zukunft </a:t>
            </a:r>
            <a:r>
              <a:rPr lang="de-DE" dirty="0" smtClean="0"/>
              <a:t>– Regionalkader</a:t>
            </a:r>
            <a:br>
              <a:rPr lang="de-DE" dirty="0" smtClean="0"/>
            </a:br>
            <a:r>
              <a:rPr lang="de-DE" b="1" dirty="0" err="1" smtClean="0">
                <a:solidFill>
                  <a:srgbClr val="FF0000"/>
                </a:solidFill>
              </a:rPr>
              <a:t>RegioTeamWest</a:t>
            </a:r>
            <a:r>
              <a:rPr lang="de-DE" dirty="0" smtClean="0"/>
              <a:t> (Bez. V &amp; II)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1772816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Für diese Saisonvorbereitung kaum </a:t>
            </a:r>
            <a:r>
              <a:rPr lang="de-DE" dirty="0" smtClean="0"/>
              <a:t>Änderungen</a:t>
            </a:r>
            <a:br>
              <a:rPr lang="de-DE" dirty="0" smtClean="0"/>
            </a:b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Ab kommendem Winter Zusammenarbeit mit Bez. </a:t>
            </a:r>
            <a:r>
              <a:rPr lang="de-DE" dirty="0" smtClean="0"/>
              <a:t>II (Wolfgang Burger)</a:t>
            </a:r>
            <a:br>
              <a:rPr lang="de-DE" dirty="0" smtClean="0"/>
            </a:b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Aus den Bez. Rennen </a:t>
            </a:r>
            <a:r>
              <a:rPr lang="de-DE" dirty="0" smtClean="0"/>
              <a:t>sollen </a:t>
            </a:r>
            <a:r>
              <a:rPr lang="de-DE" dirty="0" err="1" smtClean="0"/>
              <a:t>Regio</a:t>
            </a:r>
            <a:r>
              <a:rPr lang="de-DE" dirty="0" smtClean="0"/>
              <a:t>-Rennen werden</a:t>
            </a:r>
            <a:br>
              <a:rPr lang="de-DE" dirty="0" smtClean="0"/>
            </a:b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Im </a:t>
            </a:r>
            <a:r>
              <a:rPr lang="de-DE" dirty="0"/>
              <a:t>kommenden Winter wird bereits versucht die Trainingsangebote </a:t>
            </a:r>
            <a:r>
              <a:rPr lang="de-DE" dirty="0" smtClean="0"/>
              <a:t>abzustimmen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Für die darauffolgende Saison ist ein gemeinsames Training (Vorbereitung geplant)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1. Abstimmmeeting mit Wolfgang findet am 12. Juli statt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18399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Landgraaf LG2 – Juli 2017</a:t>
            </a:r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762000" y="1700808"/>
            <a:ext cx="725076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Anreise Donnerstag 13. Juli 2017 (ca. 15:00) – Info kommt noch</a:t>
            </a:r>
          </a:p>
          <a:p>
            <a:endParaRPr lang="de-CH" dirty="0" smtClean="0"/>
          </a:p>
          <a:p>
            <a:pPr marL="342900" indent="-342900">
              <a:buAutoNum type="arabicPeriod"/>
            </a:pPr>
            <a:r>
              <a:rPr lang="de-CH" dirty="0" smtClean="0"/>
              <a:t>Tag einfahren 07:30 – 8:30</a:t>
            </a:r>
          </a:p>
          <a:p>
            <a:pPr marL="342900" indent="-342900">
              <a:buAutoNum type="arabicPeriod"/>
            </a:pPr>
            <a:r>
              <a:rPr lang="de-CH" dirty="0" smtClean="0"/>
              <a:t>Tag Technik 07:00 – 8:30</a:t>
            </a:r>
          </a:p>
          <a:p>
            <a:endParaRPr lang="de-CH" dirty="0"/>
          </a:p>
          <a:p>
            <a:r>
              <a:rPr lang="de-CH" dirty="0" smtClean="0"/>
              <a:t>9:00 – 11:00 &amp; 13:00 – 15:00 SL Training </a:t>
            </a:r>
          </a:p>
          <a:p>
            <a:r>
              <a:rPr lang="de-CH" dirty="0" smtClean="0"/>
              <a:t>(Bürsten, Kurzkipper, SL Stangen, </a:t>
            </a:r>
          </a:p>
          <a:p>
            <a:r>
              <a:rPr lang="de-CH" dirty="0" smtClean="0"/>
              <a:t>am Samstag auch auf Zeit)</a:t>
            </a:r>
          </a:p>
          <a:p>
            <a:endParaRPr lang="de-CH" dirty="0" smtClean="0"/>
          </a:p>
          <a:p>
            <a:r>
              <a:rPr lang="de-CH" dirty="0" smtClean="0"/>
              <a:t>Technik 17:00 – 19:00 </a:t>
            </a:r>
          </a:p>
          <a:p>
            <a:r>
              <a:rPr lang="de-CH" dirty="0" smtClean="0"/>
              <a:t>Jugendliche vorbereiten: Pflug, Pflugdrehen, Bergstemme, Aufkanten</a:t>
            </a:r>
          </a:p>
          <a:p>
            <a:r>
              <a:rPr lang="de-CH" dirty="0" smtClean="0"/>
              <a:t>Starttraining (mit Zeitmessung)</a:t>
            </a:r>
          </a:p>
          <a:p>
            <a:endParaRPr lang="de-CH" dirty="0" smtClean="0"/>
          </a:p>
          <a:p>
            <a:r>
              <a:rPr lang="de-CH" dirty="0" smtClean="0"/>
              <a:t>Sonntag 07:00-09:00 &amp; 11:00 -13:00  SL</a:t>
            </a:r>
          </a:p>
          <a:p>
            <a:endParaRPr lang="de-CH" dirty="0" smtClean="0"/>
          </a:p>
          <a:p>
            <a:r>
              <a:rPr lang="de-CH" dirty="0" smtClean="0"/>
              <a:t>Techniktraining jeweils mit RS - Ski</a:t>
            </a:r>
            <a:endParaRPr lang="de-CH" dirty="0"/>
          </a:p>
          <a:p>
            <a:endParaRPr lang="de-CH" dirty="0"/>
          </a:p>
          <a:p>
            <a:r>
              <a:rPr lang="de-CH" dirty="0" smtClean="0"/>
              <a:t>Abreise Sonntag ca. 14:00</a:t>
            </a:r>
            <a:endParaRPr lang="de-CH" dirty="0"/>
          </a:p>
          <a:p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45184"/>
            <a:ext cx="2409478" cy="107245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5373216"/>
            <a:ext cx="2437085" cy="133238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33" y="2204864"/>
            <a:ext cx="2820465" cy="211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325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Landgraaf LG2 – Juli 2017</a:t>
            </a:r>
            <a:endParaRPr lang="de-CH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891097"/>
              </p:ext>
            </p:extLst>
          </p:nvPr>
        </p:nvGraphicFramePr>
        <p:xfrm>
          <a:off x="899592" y="1484784"/>
          <a:ext cx="6336704" cy="5280660"/>
        </p:xfrm>
        <a:graphic>
          <a:graphicData uri="http://schemas.openxmlformats.org/drawingml/2006/table">
            <a:tbl>
              <a:tblPr/>
              <a:tblGrid>
                <a:gridCol w="3002623">
                  <a:extLst>
                    <a:ext uri="{9D8B030D-6E8A-4147-A177-3AD203B41FA5}">
                      <a16:colId xmlns:a16="http://schemas.microsoft.com/office/drawing/2014/main" val="502127938"/>
                    </a:ext>
                  </a:extLst>
                </a:gridCol>
                <a:gridCol w="2125233">
                  <a:extLst>
                    <a:ext uri="{9D8B030D-6E8A-4147-A177-3AD203B41FA5}">
                      <a16:colId xmlns:a16="http://schemas.microsoft.com/office/drawing/2014/main" val="1024287728"/>
                    </a:ext>
                  </a:extLst>
                </a:gridCol>
                <a:gridCol w="1208848">
                  <a:extLst>
                    <a:ext uri="{9D8B030D-6E8A-4147-A177-3AD203B41FA5}">
                      <a16:colId xmlns:a16="http://schemas.microsoft.com/office/drawing/2014/main" val="4249800412"/>
                    </a:ext>
                  </a:extLst>
                </a:gridCol>
              </a:tblGrid>
              <a:tr h="238366"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CH" sz="16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6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Bezahlt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357139"/>
                  </a:ext>
                </a:extLst>
              </a:tr>
              <a:tr h="2288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Maja Schilling 06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350.00 €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118230"/>
                  </a:ext>
                </a:extLst>
              </a:tr>
              <a:tr h="2288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Patrick Bolle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330.00 €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472541"/>
                  </a:ext>
                </a:extLst>
              </a:tr>
              <a:tr h="2288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Nele Büssing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330.00 €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269349"/>
                  </a:ext>
                </a:extLst>
              </a:tr>
              <a:tr h="2288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Lisa Froese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364024"/>
                  </a:ext>
                </a:extLst>
              </a:tr>
              <a:tr h="2288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Robin Holz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330.00 €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544228"/>
                  </a:ext>
                </a:extLst>
              </a:tr>
              <a:tr h="2288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Lavinia Horning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330.00 €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570706"/>
                  </a:ext>
                </a:extLst>
              </a:tr>
              <a:tr h="2288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Chiara Horning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330.00 €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998833"/>
                  </a:ext>
                </a:extLst>
              </a:tr>
              <a:tr h="2288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Dieter Horning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458923"/>
                  </a:ext>
                </a:extLst>
              </a:tr>
              <a:tr h="2288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Hanna Höflinger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330.00 €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159358"/>
                  </a:ext>
                </a:extLst>
              </a:tr>
              <a:tr h="2288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Georg Höflinger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614353"/>
                  </a:ext>
                </a:extLst>
              </a:tr>
              <a:tr h="2288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Mika Knöll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270806"/>
                  </a:ext>
                </a:extLst>
              </a:tr>
              <a:tr h="2288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Leon Laule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390.00 €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7327"/>
                  </a:ext>
                </a:extLst>
              </a:tr>
              <a:tr h="2288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Linus Laule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390.00 €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56002"/>
                  </a:ext>
                </a:extLst>
              </a:tr>
              <a:tr h="2288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Samuel Laule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390.00 €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735001"/>
                  </a:ext>
                </a:extLst>
              </a:tr>
              <a:tr h="2288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Peter Laule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902174"/>
                  </a:ext>
                </a:extLst>
              </a:tr>
              <a:tr h="2288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Finja Mangler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330.00 €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337374"/>
                  </a:ext>
                </a:extLst>
              </a:tr>
              <a:tr h="2288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Moritz Möllers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124643"/>
                  </a:ext>
                </a:extLst>
              </a:tr>
              <a:tr h="2288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Anna Seger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330.00 €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595744"/>
                  </a:ext>
                </a:extLst>
              </a:tr>
              <a:tr h="2288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Moritz Waibel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330.00 €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854292"/>
                  </a:ext>
                </a:extLst>
              </a:tr>
              <a:tr h="238366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4'490.00 €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089420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668344" y="1844824"/>
            <a:ext cx="1390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Mädchen  8</a:t>
            </a:r>
          </a:p>
          <a:p>
            <a:r>
              <a:rPr lang="de-CH" dirty="0" smtClean="0"/>
              <a:t>Buben 	  8</a:t>
            </a:r>
          </a:p>
          <a:p>
            <a:r>
              <a:rPr lang="de-CH" dirty="0" smtClean="0"/>
              <a:t>Trainer    3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91669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&lt;strong&gt;fragezeichen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85674"/>
            <a:ext cx="5256584" cy="682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637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t="4701" r="5003" b="6558"/>
          <a:stretch/>
        </p:blipFill>
        <p:spPr>
          <a:xfrm rot="21320369">
            <a:off x="106239" y="114936"/>
            <a:ext cx="2916487" cy="2145823"/>
          </a:xfrm>
          <a:prstGeom prst="rect">
            <a:avLst/>
          </a:prstGeom>
        </p:spPr>
      </p:pic>
      <p:sp>
        <p:nvSpPr>
          <p:cNvPr id="23" name="Ellipse 22"/>
          <p:cNvSpPr/>
          <p:nvPr/>
        </p:nvSpPr>
        <p:spPr>
          <a:xfrm rot="21304420">
            <a:off x="-63833" y="2134807"/>
            <a:ext cx="1776687" cy="126033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8" r="21126"/>
          <a:stretch/>
        </p:blipFill>
        <p:spPr>
          <a:xfrm>
            <a:off x="7452320" y="146074"/>
            <a:ext cx="1627506" cy="249289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191296" y="8426"/>
            <a:ext cx="1776687" cy="1260334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Ellipse 5"/>
          <p:cNvSpPr/>
          <p:nvPr/>
        </p:nvSpPr>
        <p:spPr>
          <a:xfrm rot="20810582">
            <a:off x="3859092" y="1130006"/>
            <a:ext cx="1776687" cy="125031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Ellipse 7"/>
          <p:cNvSpPr/>
          <p:nvPr/>
        </p:nvSpPr>
        <p:spPr>
          <a:xfrm rot="1254749">
            <a:off x="5747640" y="32168"/>
            <a:ext cx="1776687" cy="1260334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Grafi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13" y="5877272"/>
            <a:ext cx="1325645" cy="98072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t="16109" r="11032" b="25881"/>
          <a:stretch/>
        </p:blipFill>
        <p:spPr>
          <a:xfrm>
            <a:off x="3347864" y="3836978"/>
            <a:ext cx="5794686" cy="3048406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>
          <a:xfrm rot="21304420">
            <a:off x="2757793" y="118583"/>
            <a:ext cx="1776687" cy="1260334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Ellipse 18"/>
          <p:cNvSpPr/>
          <p:nvPr/>
        </p:nvSpPr>
        <p:spPr>
          <a:xfrm>
            <a:off x="5642612" y="1187416"/>
            <a:ext cx="1776687" cy="1260334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/>
          <p:cNvSpPr/>
          <p:nvPr/>
        </p:nvSpPr>
        <p:spPr>
          <a:xfrm rot="832376">
            <a:off x="7350651" y="2311517"/>
            <a:ext cx="1776687" cy="1260334"/>
          </a:xfrm>
          <a:prstGeom prst="ellipse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Abgerundetes Rechteck 1"/>
          <p:cNvSpPr/>
          <p:nvPr/>
        </p:nvSpPr>
        <p:spPr>
          <a:xfrm rot="20629622">
            <a:off x="1778890" y="2784416"/>
            <a:ext cx="2829810" cy="1545297"/>
          </a:xfrm>
          <a:prstGeom prst="round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Ellipse 14"/>
          <p:cNvSpPr/>
          <p:nvPr/>
        </p:nvSpPr>
        <p:spPr>
          <a:xfrm rot="21304420">
            <a:off x="2514681" y="1414727"/>
            <a:ext cx="1776687" cy="1260334"/>
          </a:xfrm>
          <a:prstGeom prst="ellipse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Ellipse 15"/>
          <p:cNvSpPr/>
          <p:nvPr/>
        </p:nvSpPr>
        <p:spPr>
          <a:xfrm rot="21304420">
            <a:off x="1349392" y="1916157"/>
            <a:ext cx="1586385" cy="1141925"/>
          </a:xfrm>
          <a:prstGeom prst="ellipse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Ellipse 6"/>
          <p:cNvSpPr/>
          <p:nvPr/>
        </p:nvSpPr>
        <p:spPr>
          <a:xfrm rot="1044978">
            <a:off x="0" y="3227807"/>
            <a:ext cx="1776687" cy="1260334"/>
          </a:xfrm>
          <a:prstGeom prst="ellipse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Ellipse 20"/>
          <p:cNvSpPr/>
          <p:nvPr/>
        </p:nvSpPr>
        <p:spPr>
          <a:xfrm rot="832376">
            <a:off x="5798257" y="2471488"/>
            <a:ext cx="1776687" cy="1260334"/>
          </a:xfrm>
          <a:prstGeom prst="ellipse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Ellipse 19"/>
          <p:cNvSpPr/>
          <p:nvPr/>
        </p:nvSpPr>
        <p:spPr>
          <a:xfrm rot="388913">
            <a:off x="4447779" y="2246267"/>
            <a:ext cx="1590323" cy="1746622"/>
          </a:xfrm>
          <a:prstGeom prst="ellipse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Ellipse 6"/>
          <p:cNvSpPr/>
          <p:nvPr/>
        </p:nvSpPr>
        <p:spPr>
          <a:xfrm rot="1068688">
            <a:off x="1520552" y="4375411"/>
            <a:ext cx="1776687" cy="1260334"/>
          </a:xfrm>
          <a:prstGeom prst="ellipse">
            <a:avLst/>
          </a:pr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Ellipse 6"/>
          <p:cNvSpPr/>
          <p:nvPr/>
        </p:nvSpPr>
        <p:spPr>
          <a:xfrm>
            <a:off x="2362111" y="5562413"/>
            <a:ext cx="1776687" cy="1260334"/>
          </a:xfrm>
          <a:prstGeom prst="ellipse">
            <a:avLst/>
          </a:prstGeom>
          <a:blipFill dpi="0"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Ellipse 6"/>
          <p:cNvSpPr/>
          <p:nvPr/>
        </p:nvSpPr>
        <p:spPr>
          <a:xfrm rot="1068688">
            <a:off x="819381" y="5404091"/>
            <a:ext cx="1749147" cy="1191996"/>
          </a:xfrm>
          <a:prstGeom prst="ellipse">
            <a:avLst/>
          </a:pr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Ellipse 6"/>
          <p:cNvSpPr/>
          <p:nvPr/>
        </p:nvSpPr>
        <p:spPr>
          <a:xfrm rot="20922297">
            <a:off x="-125698" y="4354058"/>
            <a:ext cx="1776687" cy="1260334"/>
          </a:xfrm>
          <a:prstGeom prst="ellipse">
            <a:avLst/>
          </a:prstGeom>
          <a:blipFill dpi="0"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227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3068960"/>
            <a:ext cx="30091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600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9891201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Kontaktadressen Bezirk V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de-DE" sz="1400" dirty="0"/>
              <a:t>Arnd </a:t>
            </a:r>
            <a:r>
              <a:rPr lang="de-DE" sz="1400" dirty="0" err="1"/>
              <a:t>Schwietale</a:t>
            </a:r>
            <a:r>
              <a:rPr lang="de-DE" sz="1400" dirty="0"/>
              <a:t>, </a:t>
            </a:r>
            <a:r>
              <a:rPr lang="de-DE" sz="1400" dirty="0">
                <a:hlinkClick r:id="rId2"/>
              </a:rPr>
              <a:t>ski-bezirk-5@gmx.de</a:t>
            </a:r>
            <a:endParaRPr lang="de-DE" sz="1400" dirty="0"/>
          </a:p>
          <a:p>
            <a:pPr>
              <a:buFont typeface="Arial" charset="0"/>
              <a:buNone/>
            </a:pPr>
            <a:r>
              <a:rPr lang="de-DE" sz="1400" dirty="0"/>
              <a:t>Dieter Wiesler – </a:t>
            </a:r>
            <a:r>
              <a:rPr lang="de-DE" sz="1400" dirty="0" err="1"/>
              <a:t>Horning</a:t>
            </a:r>
            <a:endParaRPr lang="de-DE" sz="1400" dirty="0"/>
          </a:p>
          <a:p>
            <a:pPr>
              <a:buFont typeface="Arial" charset="0"/>
              <a:buNone/>
            </a:pPr>
            <a:r>
              <a:rPr lang="de-DE" sz="1400" dirty="0"/>
              <a:t>Georg Höflinger</a:t>
            </a:r>
          </a:p>
          <a:p>
            <a:pPr>
              <a:buFont typeface="Arial" charset="0"/>
              <a:buNone/>
            </a:pPr>
            <a:r>
              <a:rPr lang="de-DE" sz="1400" dirty="0"/>
              <a:t>Ralf </a:t>
            </a:r>
            <a:r>
              <a:rPr lang="de-DE" sz="1400" dirty="0" err="1"/>
              <a:t>Seifritz</a:t>
            </a:r>
            <a:endParaRPr lang="de-DE" sz="1400" dirty="0"/>
          </a:p>
          <a:p>
            <a:pPr>
              <a:buFont typeface="Arial" charset="0"/>
              <a:buNone/>
            </a:pPr>
            <a:r>
              <a:rPr lang="de-DE" sz="1400" dirty="0"/>
              <a:t>Stefan Thoma</a:t>
            </a:r>
          </a:p>
          <a:p>
            <a:pPr>
              <a:buFont typeface="Arial" charset="0"/>
              <a:buNone/>
            </a:pPr>
            <a:r>
              <a:rPr lang="de-DE" sz="1400" dirty="0"/>
              <a:t>Uwe Franz</a:t>
            </a:r>
          </a:p>
          <a:p>
            <a:pPr>
              <a:buFont typeface="Arial" charset="0"/>
              <a:buNone/>
            </a:pPr>
            <a:endParaRPr lang="de-DE" sz="1400" dirty="0"/>
          </a:p>
          <a:p>
            <a:pPr>
              <a:buFont typeface="Arial" charset="0"/>
              <a:buNone/>
            </a:pPr>
            <a:r>
              <a:rPr lang="de-DE" sz="1400" dirty="0"/>
              <a:t>Gerhard Wiesler, </a:t>
            </a:r>
            <a:r>
              <a:rPr lang="de-DE" sz="1400" dirty="0">
                <a:hlinkClick r:id="rId2"/>
              </a:rPr>
              <a:t>ski-bezirk-5@gmx.de</a:t>
            </a:r>
            <a:r>
              <a:rPr lang="de-DE" sz="1400" dirty="0"/>
              <a:t> oder Privat </a:t>
            </a:r>
            <a:r>
              <a:rPr lang="de-DE" sz="1400" dirty="0">
                <a:hlinkClick r:id="rId3"/>
              </a:rPr>
              <a:t>gerhard.wiesler@online.de</a:t>
            </a:r>
            <a:endParaRPr lang="de-DE" sz="1400" dirty="0"/>
          </a:p>
          <a:p>
            <a:pPr>
              <a:buFont typeface="Arial" charset="0"/>
              <a:buNone/>
            </a:pPr>
            <a:r>
              <a:rPr lang="de-DE" sz="1400" dirty="0"/>
              <a:t>Tel. 01622873000</a:t>
            </a:r>
          </a:p>
          <a:p>
            <a:pPr>
              <a:buFont typeface="Arial" charset="0"/>
              <a:buNone/>
            </a:pPr>
            <a:endParaRPr lang="de-DE" sz="1400" dirty="0"/>
          </a:p>
          <a:p>
            <a:pPr>
              <a:buFont typeface="Arial" charset="0"/>
              <a:buNone/>
            </a:pPr>
            <a:r>
              <a:rPr lang="de-DE" sz="1400" dirty="0"/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388"/>
            <a:ext cx="8077200" cy="1143000"/>
          </a:xfrm>
        </p:spPr>
        <p:txBody>
          <a:bodyPr/>
          <a:lstStyle/>
          <a:p>
            <a:r>
              <a:rPr lang="de-DE"/>
              <a:t>Trainingsplanung / Trainer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11188" y="1382713"/>
            <a:ext cx="8054975" cy="4525962"/>
          </a:xfrm>
        </p:spPr>
        <p:txBody>
          <a:bodyPr rtlCol="0">
            <a:norm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e-DE" dirty="0"/>
              <a:t>Zusammenarbeit mit den Vereinstrainern 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/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/>
          </a:p>
        </p:txBody>
      </p:sp>
      <p:sp>
        <p:nvSpPr>
          <p:cNvPr id="4" name="Abgerundetes Rechteck 3"/>
          <p:cNvSpPr/>
          <p:nvPr/>
        </p:nvSpPr>
        <p:spPr>
          <a:xfrm>
            <a:off x="4356100" y="2133600"/>
            <a:ext cx="1800225" cy="113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/>
              <a:t>Sommer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/>
              <a:t>Kondi</a:t>
            </a:r>
            <a:r>
              <a:rPr lang="de-CH" dirty="0"/>
              <a:t> Training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4356100" y="3716338"/>
            <a:ext cx="1800225" cy="1131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/>
              <a:t>Sommer / Herbst Schneetraining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4427538" y="5229225"/>
            <a:ext cx="1800225" cy="113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/>
              <a:t>Winter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/>
              <a:t>Schneetraining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/>
              <a:t>Rennbetreuung</a:t>
            </a:r>
          </a:p>
        </p:txBody>
      </p:sp>
      <p:sp>
        <p:nvSpPr>
          <p:cNvPr id="23558" name="Textfeld 6"/>
          <p:cNvSpPr txBox="1">
            <a:spLocks noChangeAspect="1"/>
          </p:cNvSpPr>
          <p:nvPr/>
        </p:nvSpPr>
        <p:spPr bwMode="auto">
          <a:xfrm>
            <a:off x="1433513" y="2565400"/>
            <a:ext cx="18716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CH" sz="1400">
                <a:solidFill>
                  <a:srgbClr val="000000"/>
                </a:solidFill>
                <a:latin typeface="Calibri" pitchFamily="34" charset="0"/>
              </a:rPr>
              <a:t>Unter anderem mit:</a:t>
            </a:r>
          </a:p>
          <a:p>
            <a:r>
              <a:rPr lang="de-CH" sz="1400">
                <a:solidFill>
                  <a:srgbClr val="000000"/>
                </a:solidFill>
                <a:latin typeface="Calibri" pitchFamily="34" charset="0"/>
              </a:rPr>
              <a:t>SV Schauinsland</a:t>
            </a:r>
          </a:p>
          <a:p>
            <a:r>
              <a:rPr lang="de-CH" sz="1400">
                <a:solidFill>
                  <a:srgbClr val="000000"/>
                </a:solidFill>
                <a:latin typeface="Calibri" pitchFamily="34" charset="0"/>
              </a:rPr>
              <a:t>SC Münstertal</a:t>
            </a:r>
          </a:p>
          <a:p>
            <a:r>
              <a:rPr lang="de-CH" sz="1400">
                <a:solidFill>
                  <a:srgbClr val="000000"/>
                </a:solidFill>
                <a:latin typeface="Calibri" pitchFamily="34" charset="0"/>
              </a:rPr>
              <a:t>SC Muggenbrunn</a:t>
            </a:r>
          </a:p>
          <a:p>
            <a:r>
              <a:rPr lang="de-CH" sz="1400">
                <a:latin typeface="Calibri" pitchFamily="34" charset="0"/>
              </a:rPr>
              <a:t>SZ Müllheim</a:t>
            </a:r>
          </a:p>
          <a:p>
            <a:r>
              <a:rPr lang="de-CH" sz="1400">
                <a:latin typeface="Calibri" pitchFamily="34" charset="0"/>
              </a:rPr>
              <a:t>SZ Präg</a:t>
            </a:r>
          </a:p>
          <a:p>
            <a:r>
              <a:rPr lang="de-CH" sz="1400">
                <a:latin typeface="Calibri" pitchFamily="34" charset="0"/>
              </a:rPr>
              <a:t>SC Todnau</a:t>
            </a:r>
          </a:p>
          <a:p>
            <a:r>
              <a:rPr lang="de-CH" sz="1400">
                <a:latin typeface="Calibri" pitchFamily="34" charset="0"/>
              </a:rPr>
              <a:t>SC Fahrnau</a:t>
            </a:r>
          </a:p>
          <a:p>
            <a:r>
              <a:rPr lang="de-CH" sz="1400">
                <a:latin typeface="Calibri" pitchFamily="34" charset="0"/>
              </a:rPr>
              <a:t>SC Zell</a:t>
            </a:r>
          </a:p>
          <a:p>
            <a:r>
              <a:rPr lang="de-CH" sz="1400">
                <a:latin typeface="Calibri" pitchFamily="34" charset="0"/>
              </a:rPr>
              <a:t>SC Rötteln</a:t>
            </a:r>
          </a:p>
          <a:p>
            <a:r>
              <a:rPr lang="de-CH" sz="1400">
                <a:latin typeface="Calibri" pitchFamily="34" charset="0"/>
              </a:rPr>
              <a:t>SC Todnauberg</a:t>
            </a:r>
          </a:p>
          <a:p>
            <a:r>
              <a:rPr lang="de-CH" sz="1400">
                <a:latin typeface="Calibri" pitchFamily="34" charset="0"/>
              </a:rPr>
              <a:t>SC Neuenweg</a:t>
            </a:r>
          </a:p>
          <a:p>
            <a:endParaRPr lang="de-CH" sz="1400">
              <a:latin typeface="Calibri" pitchFamily="34" charset="0"/>
            </a:endParaRPr>
          </a:p>
          <a:p>
            <a:endParaRPr lang="de-CH" sz="1600">
              <a:latin typeface="Calibri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1325645" cy="9807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Besprechungspunkte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340768"/>
            <a:ext cx="8077200" cy="53285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CH" sz="2000" dirty="0"/>
              <a:t>Kader (nach Altersstufen)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2000" dirty="0" smtClean="0"/>
              <a:t>Erwartungen</a:t>
            </a:r>
            <a:endParaRPr lang="de-CH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CH" sz="2000" dirty="0"/>
              <a:t>An Kids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CH" sz="2000" dirty="0"/>
              <a:t>An Eltern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2000" dirty="0"/>
              <a:t>Unser Trainingsangebot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2000" dirty="0"/>
              <a:t>Aufwand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CH" sz="2000" dirty="0"/>
              <a:t>Finanziell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CH" sz="2000" dirty="0"/>
              <a:t>Zeitlich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2000" dirty="0"/>
              <a:t>Termine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CH" sz="2000" dirty="0"/>
              <a:t>Sommer / Herbst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CH" sz="2000" dirty="0"/>
              <a:t>Wintertraining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2000" dirty="0"/>
              <a:t>Kommunikation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2000" dirty="0"/>
              <a:t>Zukunft – Region / </a:t>
            </a:r>
            <a:r>
              <a:rPr lang="de-CH" sz="2000" dirty="0" smtClean="0"/>
              <a:t>Bezirk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2000" dirty="0" smtClean="0"/>
              <a:t>LG II – Landgraaf Juli 2017 </a:t>
            </a:r>
            <a:endParaRPr lang="de-CH" sz="2000" dirty="0"/>
          </a:p>
          <a:p>
            <a:pPr marL="457200" lvl="1" indent="0">
              <a:buNone/>
            </a:pPr>
            <a:r>
              <a:rPr lang="de-CH" sz="2000" dirty="0"/>
              <a:t>	</a:t>
            </a:r>
          </a:p>
          <a:p>
            <a:pPr>
              <a:buFont typeface="Wingdings" panose="05000000000000000000" pitchFamily="2" charset="2"/>
              <a:buChar char="Ø"/>
            </a:pPr>
            <a:endParaRPr lang="de-CH" sz="2000" dirty="0"/>
          </a:p>
          <a:p>
            <a:pPr>
              <a:buFont typeface="Wingdings" panose="05000000000000000000" pitchFamily="2" charset="2"/>
              <a:buChar char="Ø"/>
            </a:pPr>
            <a:endParaRPr lang="de-CH" sz="2000" dirty="0"/>
          </a:p>
          <a:p>
            <a:pPr>
              <a:buFont typeface="Wingdings" panose="05000000000000000000" pitchFamily="2" charset="2"/>
              <a:buChar char="Ø"/>
            </a:pPr>
            <a:endParaRPr lang="de-CH" sz="2000" dirty="0"/>
          </a:p>
          <a:p>
            <a:pPr>
              <a:buFont typeface="Wingdings" panose="05000000000000000000" pitchFamily="2" charset="2"/>
              <a:buChar char="Ø"/>
            </a:pPr>
            <a:endParaRPr lang="de-CH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12" y="6237312"/>
            <a:ext cx="87599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wipe dir="d"/>
      </p:transition>
    </mc:Choice>
    <mc:Fallback xmlns="">
      <p:transition advClick="0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8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Kids Total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331640" y="5103674"/>
            <a:ext cx="248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13" y="5904656"/>
            <a:ext cx="1325645" cy="98072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09C02E1-A702-4F76-ABD3-782FABD61F3B}"/>
              </a:ext>
            </a:extLst>
          </p:cNvPr>
          <p:cNvSpPr txBox="1"/>
          <p:nvPr/>
        </p:nvSpPr>
        <p:spPr>
          <a:xfrm>
            <a:off x="3923928" y="4642009"/>
            <a:ext cx="5173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Bez./Regio Kader – abzgl. Gäste / SBW / Rookie</a:t>
            </a:r>
          </a:p>
          <a:p>
            <a:endParaRPr lang="de-DE" dirty="0"/>
          </a:p>
          <a:p>
            <a:r>
              <a:rPr lang="de-DE" dirty="0"/>
              <a:t>Ca. </a:t>
            </a:r>
            <a:r>
              <a:rPr lang="de-DE" dirty="0" smtClean="0"/>
              <a:t>35 </a:t>
            </a:r>
            <a:r>
              <a:rPr lang="de-DE" dirty="0"/>
              <a:t>/ </a:t>
            </a:r>
            <a:r>
              <a:rPr lang="de-DE" dirty="0" smtClean="0"/>
              <a:t>38 </a:t>
            </a:r>
            <a:r>
              <a:rPr lang="de-DE" dirty="0"/>
              <a:t>Kids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555033"/>
              </p:ext>
            </p:extLst>
          </p:nvPr>
        </p:nvGraphicFramePr>
        <p:xfrm>
          <a:off x="3923928" y="1546156"/>
          <a:ext cx="4752528" cy="2552192"/>
        </p:xfrm>
        <a:graphic>
          <a:graphicData uri="http://schemas.openxmlformats.org/drawingml/2006/table">
            <a:tbl>
              <a:tblPr/>
              <a:tblGrid>
                <a:gridCol w="657031">
                  <a:extLst>
                    <a:ext uri="{9D8B030D-6E8A-4147-A177-3AD203B41FA5}">
                      <a16:colId xmlns:a16="http://schemas.microsoft.com/office/drawing/2014/main" val="173328222"/>
                    </a:ext>
                  </a:extLst>
                </a:gridCol>
                <a:gridCol w="1533074">
                  <a:extLst>
                    <a:ext uri="{9D8B030D-6E8A-4147-A177-3AD203B41FA5}">
                      <a16:colId xmlns:a16="http://schemas.microsoft.com/office/drawing/2014/main" val="1713659907"/>
                    </a:ext>
                  </a:extLst>
                </a:gridCol>
                <a:gridCol w="1160755">
                  <a:extLst>
                    <a:ext uri="{9D8B030D-6E8A-4147-A177-3AD203B41FA5}">
                      <a16:colId xmlns:a16="http://schemas.microsoft.com/office/drawing/2014/main" val="2447340870"/>
                    </a:ext>
                  </a:extLst>
                </a:gridCol>
                <a:gridCol w="1401668">
                  <a:extLst>
                    <a:ext uri="{9D8B030D-6E8A-4147-A177-3AD203B41FA5}">
                      <a16:colId xmlns:a16="http://schemas.microsoft.com/office/drawing/2014/main" val="158138892"/>
                    </a:ext>
                  </a:extLst>
                </a:gridCol>
              </a:tblGrid>
              <a:tr h="729197"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Bez.</a:t>
                      </a:r>
                      <a:br>
                        <a:rPr lang="de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CH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Rookie/SBW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508670"/>
                  </a:ext>
                </a:extLst>
              </a:tr>
              <a:tr h="364599"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b="0" i="1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b="0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de-CH" sz="2000" b="0" i="0" u="none" strike="noStrike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b="0" i="0" u="none" strike="noStrike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398103"/>
                  </a:ext>
                </a:extLst>
              </a:tr>
              <a:tr h="364599"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b="0" i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de-CH" sz="20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b="0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de-CH" sz="2000" b="0" i="0" u="none" strike="noStrike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b="0" i="0" u="none" strike="noStrike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315103"/>
                  </a:ext>
                </a:extLst>
              </a:tr>
              <a:tr h="364599"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b="0" i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b="0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b="0" i="0" u="none" strike="noStrike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690846"/>
                  </a:ext>
                </a:extLst>
              </a:tr>
              <a:tr h="364599"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Jgd.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b="0" i="1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402461"/>
                  </a:ext>
                </a:extLst>
              </a:tr>
              <a:tr h="364599">
                <a:tc>
                  <a:txBody>
                    <a:bodyPr/>
                    <a:lstStyle/>
                    <a:p>
                      <a:pPr algn="ctr" fontAlgn="b"/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b="0" i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  <a:endParaRPr lang="de-CH" sz="20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de-CH" sz="2000" b="1" i="0" u="none" strike="noStrike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470149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744499"/>
              </p:ext>
            </p:extLst>
          </p:nvPr>
        </p:nvGraphicFramePr>
        <p:xfrm>
          <a:off x="1115616" y="1546156"/>
          <a:ext cx="2376264" cy="3395016"/>
        </p:xfrm>
        <a:graphic>
          <a:graphicData uri="http://schemas.openxmlformats.org/drawingml/2006/table">
            <a:tbl>
              <a:tblPr/>
              <a:tblGrid>
                <a:gridCol w="712879">
                  <a:extLst>
                    <a:ext uri="{9D8B030D-6E8A-4147-A177-3AD203B41FA5}">
                      <a16:colId xmlns:a16="http://schemas.microsoft.com/office/drawing/2014/main" val="3347147105"/>
                    </a:ext>
                  </a:extLst>
                </a:gridCol>
                <a:gridCol w="1663385">
                  <a:extLst>
                    <a:ext uri="{9D8B030D-6E8A-4147-A177-3AD203B41FA5}">
                      <a16:colId xmlns:a16="http://schemas.microsoft.com/office/drawing/2014/main" val="916584109"/>
                    </a:ext>
                  </a:extLst>
                </a:gridCol>
              </a:tblGrid>
              <a:tr h="377224">
                <a:tc>
                  <a:txBody>
                    <a:bodyPr/>
                    <a:lstStyle/>
                    <a:p>
                      <a:pPr algn="ctr" fontAlgn="b"/>
                      <a:r>
                        <a:rPr lang="de-C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559750"/>
                  </a:ext>
                </a:extLst>
              </a:tr>
              <a:tr h="377224">
                <a:tc>
                  <a:txBody>
                    <a:bodyPr/>
                    <a:lstStyle/>
                    <a:p>
                      <a:pPr algn="ctr" fontAlgn="b"/>
                      <a:r>
                        <a:rPr lang="de-C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160489"/>
                  </a:ext>
                </a:extLst>
              </a:tr>
              <a:tr h="377224">
                <a:tc>
                  <a:txBody>
                    <a:bodyPr/>
                    <a:lstStyle/>
                    <a:p>
                      <a:pPr algn="ctr" fontAlgn="b"/>
                      <a:r>
                        <a:rPr lang="de-C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317446"/>
                  </a:ext>
                </a:extLst>
              </a:tr>
              <a:tr h="377224">
                <a:tc>
                  <a:txBody>
                    <a:bodyPr/>
                    <a:lstStyle/>
                    <a:p>
                      <a:pPr algn="ctr" fontAlgn="b"/>
                      <a:r>
                        <a:rPr lang="de-C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545878"/>
                  </a:ext>
                </a:extLst>
              </a:tr>
              <a:tr h="377224">
                <a:tc>
                  <a:txBody>
                    <a:bodyPr/>
                    <a:lstStyle/>
                    <a:p>
                      <a:pPr algn="ctr" fontAlgn="b"/>
                      <a:r>
                        <a:rPr lang="de-C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125680"/>
                  </a:ext>
                </a:extLst>
              </a:tr>
              <a:tr h="377224">
                <a:tc>
                  <a:txBody>
                    <a:bodyPr/>
                    <a:lstStyle/>
                    <a:p>
                      <a:pPr algn="ctr" fontAlgn="b"/>
                      <a:r>
                        <a:rPr lang="de-C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599488"/>
                  </a:ext>
                </a:extLst>
              </a:tr>
              <a:tr h="377224">
                <a:tc>
                  <a:txBody>
                    <a:bodyPr/>
                    <a:lstStyle/>
                    <a:p>
                      <a:pPr algn="ctr" fontAlgn="b"/>
                      <a:r>
                        <a:rPr lang="de-C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354046"/>
                  </a:ext>
                </a:extLst>
              </a:tr>
              <a:tr h="377224">
                <a:tc>
                  <a:txBody>
                    <a:bodyPr/>
                    <a:lstStyle/>
                    <a:p>
                      <a:pPr algn="ctr" fontAlgn="b"/>
                      <a:r>
                        <a:rPr lang="de-C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Rooki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992783"/>
                  </a:ext>
                </a:extLst>
              </a:tr>
              <a:tr h="377224">
                <a:tc>
                  <a:txBody>
                    <a:bodyPr/>
                    <a:lstStyle/>
                    <a:p>
                      <a:pPr algn="ctr" fontAlgn="b"/>
                      <a:endParaRPr lang="de-CH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247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3846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Kader</a:t>
            </a:r>
            <a:br>
              <a:rPr lang="de-CH" dirty="0"/>
            </a:br>
            <a:r>
              <a:rPr lang="de-DE" dirty="0"/>
              <a:t>U12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619672" y="5445224"/>
            <a:ext cx="1326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9 </a:t>
            </a:r>
            <a:r>
              <a:rPr lang="de-DE" dirty="0"/>
              <a:t>Kids</a:t>
            </a:r>
          </a:p>
          <a:p>
            <a:r>
              <a:rPr lang="de-DE" dirty="0"/>
              <a:t>5 Mädchen</a:t>
            </a:r>
          </a:p>
          <a:p>
            <a:r>
              <a:rPr lang="de-DE" dirty="0" smtClean="0"/>
              <a:t>4 </a:t>
            </a:r>
            <a:r>
              <a:rPr lang="de-DE" dirty="0"/>
              <a:t>Jungens</a:t>
            </a:r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13" y="5904656"/>
            <a:ext cx="1325645" cy="980728"/>
          </a:xfrm>
          <a:prstGeom prst="rect">
            <a:avLst/>
          </a:prstGeom>
        </p:spPr>
      </p:pic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68174B37-F447-447A-9989-39258D8EF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54495"/>
              </p:ext>
            </p:extLst>
          </p:nvPr>
        </p:nvGraphicFramePr>
        <p:xfrm>
          <a:off x="1583914" y="2234669"/>
          <a:ext cx="4737101" cy="2393523"/>
        </p:xfrm>
        <a:graphic>
          <a:graphicData uri="http://schemas.openxmlformats.org/drawingml/2006/table">
            <a:tbl>
              <a:tblPr/>
              <a:tblGrid>
                <a:gridCol w="783201">
                  <a:extLst>
                    <a:ext uri="{9D8B030D-6E8A-4147-A177-3AD203B41FA5}">
                      <a16:colId xmlns:a16="http://schemas.microsoft.com/office/drawing/2014/main" val="765452201"/>
                    </a:ext>
                  </a:extLst>
                </a:gridCol>
                <a:gridCol w="783201">
                  <a:extLst>
                    <a:ext uri="{9D8B030D-6E8A-4147-A177-3AD203B41FA5}">
                      <a16:colId xmlns:a16="http://schemas.microsoft.com/office/drawing/2014/main" val="1545995486"/>
                    </a:ext>
                  </a:extLst>
                </a:gridCol>
                <a:gridCol w="783201">
                  <a:extLst>
                    <a:ext uri="{9D8B030D-6E8A-4147-A177-3AD203B41FA5}">
                      <a16:colId xmlns:a16="http://schemas.microsoft.com/office/drawing/2014/main" val="1286181128"/>
                    </a:ext>
                  </a:extLst>
                </a:gridCol>
                <a:gridCol w="1616930">
                  <a:extLst>
                    <a:ext uri="{9D8B030D-6E8A-4147-A177-3AD203B41FA5}">
                      <a16:colId xmlns:a16="http://schemas.microsoft.com/office/drawing/2014/main" val="4134082530"/>
                    </a:ext>
                  </a:extLst>
                </a:gridCol>
                <a:gridCol w="770568">
                  <a:extLst>
                    <a:ext uri="{9D8B030D-6E8A-4147-A177-3AD203B41FA5}">
                      <a16:colId xmlns:a16="http://schemas.microsoft.com/office/drawing/2014/main" val="1056252107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Vorname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Jhg.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Verein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74306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Büssing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Nele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2006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SZ Müllheim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36952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Herrmannn 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Romi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2006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Todtnau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43335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Mangler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Finja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2006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Todtnauberg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81363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Wiesler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Moritz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2006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Münstertal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23172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Walz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Arie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2007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Münstertal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00613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Justus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Seger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2007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SZ Präg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58897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Riesterer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Ole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2007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Münstertal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45739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Schilling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Maja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2006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Rötteln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16839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Behringer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Tim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2007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Wieden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503929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sng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Mecklenburg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sng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Jannes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sng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2006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sng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Münstertal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sng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679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5938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Kader</a:t>
            </a:r>
            <a:br>
              <a:rPr lang="de-CH" dirty="0"/>
            </a:br>
            <a:r>
              <a:rPr lang="de-DE" dirty="0"/>
              <a:t>U14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403648" y="5373216"/>
            <a:ext cx="28991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9 </a:t>
            </a:r>
            <a:r>
              <a:rPr lang="de-DE" dirty="0"/>
              <a:t>Kids</a:t>
            </a:r>
          </a:p>
          <a:p>
            <a:r>
              <a:rPr lang="de-DE" dirty="0"/>
              <a:t>3 Mädchen</a:t>
            </a:r>
          </a:p>
          <a:p>
            <a:r>
              <a:rPr lang="de-DE" dirty="0" smtClean="0"/>
              <a:t>6 </a:t>
            </a:r>
            <a:r>
              <a:rPr lang="de-DE" dirty="0"/>
              <a:t>Jungens</a:t>
            </a:r>
          </a:p>
          <a:p>
            <a:endParaRPr lang="de-DE" dirty="0"/>
          </a:p>
          <a:p>
            <a:r>
              <a:rPr lang="de-DE" dirty="0"/>
              <a:t>Wobei 2 evtl. Rookies sind</a:t>
            </a:r>
          </a:p>
          <a:p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329507"/>
              </p:ext>
            </p:extLst>
          </p:nvPr>
        </p:nvGraphicFramePr>
        <p:xfrm>
          <a:off x="1562228" y="2205038"/>
          <a:ext cx="4749801" cy="2393523"/>
        </p:xfrm>
        <a:graphic>
          <a:graphicData uri="http://schemas.openxmlformats.org/drawingml/2006/table">
            <a:tbl>
              <a:tblPr/>
              <a:tblGrid>
                <a:gridCol w="783212">
                  <a:extLst>
                    <a:ext uri="{9D8B030D-6E8A-4147-A177-3AD203B41FA5}">
                      <a16:colId xmlns:a16="http://schemas.microsoft.com/office/drawing/2014/main" val="3665171310"/>
                    </a:ext>
                  </a:extLst>
                </a:gridCol>
                <a:gridCol w="783212">
                  <a:extLst>
                    <a:ext uri="{9D8B030D-6E8A-4147-A177-3AD203B41FA5}">
                      <a16:colId xmlns:a16="http://schemas.microsoft.com/office/drawing/2014/main" val="32201947"/>
                    </a:ext>
                  </a:extLst>
                </a:gridCol>
                <a:gridCol w="783212">
                  <a:extLst>
                    <a:ext uri="{9D8B030D-6E8A-4147-A177-3AD203B41FA5}">
                      <a16:colId xmlns:a16="http://schemas.microsoft.com/office/drawing/2014/main" val="586298933"/>
                    </a:ext>
                  </a:extLst>
                </a:gridCol>
                <a:gridCol w="1616953">
                  <a:extLst>
                    <a:ext uri="{9D8B030D-6E8A-4147-A177-3AD203B41FA5}">
                      <a16:colId xmlns:a16="http://schemas.microsoft.com/office/drawing/2014/main" val="3281267398"/>
                    </a:ext>
                  </a:extLst>
                </a:gridCol>
                <a:gridCol w="783212">
                  <a:extLst>
                    <a:ext uri="{9D8B030D-6E8A-4147-A177-3AD203B41FA5}">
                      <a16:colId xmlns:a16="http://schemas.microsoft.com/office/drawing/2014/main" val="3995730713"/>
                    </a:ext>
                  </a:extLst>
                </a:gridCol>
              </a:tblGrid>
              <a:tr h="10722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Vorname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Jhg.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Verein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Rookie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53038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Bolle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Patrick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2005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Rötteln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80961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Franz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Ramon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2004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Münstertal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32605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HERRMANN 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Lina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2005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Todtnau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1951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HOLZ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Robin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2005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SZ Müllheim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14662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Hummel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Sophie 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2005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Muggenbrunn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67063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Knöll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Mika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2005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Rötteln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2308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sng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Mecklenburg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sng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Noah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sngStrike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2004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sng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Münstertal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34825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Ruh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Valentin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2004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Münstertal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47728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STAHL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Sophia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2005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Wieden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08716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Thoma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Leon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2004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Todtnau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038703"/>
                  </a:ext>
                </a:extLst>
              </a:tr>
            </a:tbl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13" y="5904656"/>
            <a:ext cx="1325645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841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1999" y="260648"/>
            <a:ext cx="8077200" cy="1143000"/>
          </a:xfrm>
        </p:spPr>
        <p:txBody>
          <a:bodyPr/>
          <a:lstStyle/>
          <a:p>
            <a:r>
              <a:rPr lang="de-CH" dirty="0"/>
              <a:t>Kader</a:t>
            </a:r>
            <a:br>
              <a:rPr lang="de-CH" dirty="0"/>
            </a:br>
            <a:r>
              <a:rPr lang="de-DE" dirty="0"/>
              <a:t>U16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274861" y="5084563"/>
            <a:ext cx="13260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11 Kids</a:t>
            </a:r>
          </a:p>
          <a:p>
            <a:r>
              <a:rPr lang="de-DE" dirty="0"/>
              <a:t>6 Mädchen</a:t>
            </a:r>
          </a:p>
          <a:p>
            <a:r>
              <a:rPr lang="de-DE" dirty="0"/>
              <a:t>5 Jungens</a:t>
            </a:r>
          </a:p>
          <a:p>
            <a:endParaRPr lang="de-DE" dirty="0"/>
          </a:p>
          <a:p>
            <a:r>
              <a:rPr lang="de-DE" dirty="0"/>
              <a:t>1 SBW</a:t>
            </a:r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13" y="5904656"/>
            <a:ext cx="1325645" cy="980728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054C3E5-9B3C-4131-AEDA-0CC2685E1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962285"/>
              </p:ext>
            </p:extLst>
          </p:nvPr>
        </p:nvGraphicFramePr>
        <p:xfrm>
          <a:off x="1547813" y="2213009"/>
          <a:ext cx="4737101" cy="2611116"/>
        </p:xfrm>
        <a:graphic>
          <a:graphicData uri="http://schemas.openxmlformats.org/drawingml/2006/table">
            <a:tbl>
              <a:tblPr/>
              <a:tblGrid>
                <a:gridCol w="783201">
                  <a:extLst>
                    <a:ext uri="{9D8B030D-6E8A-4147-A177-3AD203B41FA5}">
                      <a16:colId xmlns:a16="http://schemas.microsoft.com/office/drawing/2014/main" val="2028065270"/>
                    </a:ext>
                  </a:extLst>
                </a:gridCol>
                <a:gridCol w="783201">
                  <a:extLst>
                    <a:ext uri="{9D8B030D-6E8A-4147-A177-3AD203B41FA5}">
                      <a16:colId xmlns:a16="http://schemas.microsoft.com/office/drawing/2014/main" val="2662584098"/>
                    </a:ext>
                  </a:extLst>
                </a:gridCol>
                <a:gridCol w="783201">
                  <a:extLst>
                    <a:ext uri="{9D8B030D-6E8A-4147-A177-3AD203B41FA5}">
                      <a16:colId xmlns:a16="http://schemas.microsoft.com/office/drawing/2014/main" val="2224639970"/>
                    </a:ext>
                  </a:extLst>
                </a:gridCol>
                <a:gridCol w="1616930">
                  <a:extLst>
                    <a:ext uri="{9D8B030D-6E8A-4147-A177-3AD203B41FA5}">
                      <a16:colId xmlns:a16="http://schemas.microsoft.com/office/drawing/2014/main" val="1006862891"/>
                    </a:ext>
                  </a:extLst>
                </a:gridCol>
                <a:gridCol w="770568">
                  <a:extLst>
                    <a:ext uri="{9D8B030D-6E8A-4147-A177-3AD203B41FA5}">
                      <a16:colId xmlns:a16="http://schemas.microsoft.com/office/drawing/2014/main" val="271028447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Vorname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Jhg.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Verein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4964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Horning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Lavinia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2002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Muggenbrunn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13688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Höflinger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Hanna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2002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SZ Müllheim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65829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Hummel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Moritz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2003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Muggenbrunn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99781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Isele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Thomas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2003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Muggenbrunn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41749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Möllinger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Dennis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2003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Münstertal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24837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Schwietale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Ann-Katrin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2003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Fahrnau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30434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Seger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Anna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2003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SZ Präg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70914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Seifritz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Luisa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2002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Furtwangen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5614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Wiesler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Ronja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2003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Münstertal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53342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Möllers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Moritz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2002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SZ Bernau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03802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Ludwig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Mirko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2003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Ski Team Freiburg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676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0826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Kader</a:t>
            </a:r>
            <a:br>
              <a:rPr lang="de-CH" dirty="0"/>
            </a:br>
            <a:r>
              <a:rPr lang="de-DE" dirty="0"/>
              <a:t>Jugend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331640" y="5103674"/>
            <a:ext cx="13260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9 Kids</a:t>
            </a:r>
          </a:p>
          <a:p>
            <a:r>
              <a:rPr lang="de-DE" dirty="0"/>
              <a:t>6 Mädchen</a:t>
            </a:r>
          </a:p>
          <a:p>
            <a:r>
              <a:rPr lang="de-DE" dirty="0"/>
              <a:t>3 Jungens</a:t>
            </a:r>
          </a:p>
          <a:p>
            <a:endParaRPr lang="de-DE" dirty="0"/>
          </a:p>
          <a:p>
            <a:r>
              <a:rPr lang="de-DE" dirty="0"/>
              <a:t> </a:t>
            </a:r>
          </a:p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962837"/>
              </p:ext>
            </p:extLst>
          </p:nvPr>
        </p:nvGraphicFramePr>
        <p:xfrm>
          <a:off x="1577496" y="2204864"/>
          <a:ext cx="3975099" cy="2175930"/>
        </p:xfrm>
        <a:graphic>
          <a:graphicData uri="http://schemas.openxmlformats.org/drawingml/2006/table">
            <a:tbl>
              <a:tblPr/>
              <a:tblGrid>
                <a:gridCol w="784892">
                  <a:extLst>
                    <a:ext uri="{9D8B030D-6E8A-4147-A177-3AD203B41FA5}">
                      <a16:colId xmlns:a16="http://schemas.microsoft.com/office/drawing/2014/main" val="1113006263"/>
                    </a:ext>
                  </a:extLst>
                </a:gridCol>
                <a:gridCol w="784892">
                  <a:extLst>
                    <a:ext uri="{9D8B030D-6E8A-4147-A177-3AD203B41FA5}">
                      <a16:colId xmlns:a16="http://schemas.microsoft.com/office/drawing/2014/main" val="339183878"/>
                    </a:ext>
                  </a:extLst>
                </a:gridCol>
                <a:gridCol w="784892">
                  <a:extLst>
                    <a:ext uri="{9D8B030D-6E8A-4147-A177-3AD203B41FA5}">
                      <a16:colId xmlns:a16="http://schemas.microsoft.com/office/drawing/2014/main" val="3298905315"/>
                    </a:ext>
                  </a:extLst>
                </a:gridCol>
                <a:gridCol w="1620423">
                  <a:extLst>
                    <a:ext uri="{9D8B030D-6E8A-4147-A177-3AD203B41FA5}">
                      <a16:colId xmlns:a16="http://schemas.microsoft.com/office/drawing/2014/main" val="332840509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Vorname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Jhg.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Verein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14182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Franz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Janina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2001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Münstertal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40624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Froese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Lisa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2001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Zell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89163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Horning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Chiara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2000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Muggenbrunn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68001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Hummel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Luca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2001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Muggenbrunn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46862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Korn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Mali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2001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Münstertal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8009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Möllinger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Vanessa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2001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Münstertal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22314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Waibel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Moritz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2001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SZ Müllheim</a:t>
                      </a:r>
                    </a:p>
                  </a:txBody>
                  <a:tcPr marL="4233" marR="4233" marT="423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33719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Walz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Bela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2001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Münstertal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5444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Wiesler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Lilly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2001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 Münstertal</a:t>
                      </a:r>
                    </a:p>
                  </a:txBody>
                  <a:tcPr marL="4233" marR="4233" marT="423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287848"/>
                  </a:ext>
                </a:extLst>
              </a:tr>
            </a:tbl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13" y="5904656"/>
            <a:ext cx="1325645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823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1516</Words>
  <Application>Microsoft Office PowerPoint</Application>
  <PresentationFormat>Bildschirmpräsentation (4:3)</PresentationFormat>
  <Paragraphs>743</Paragraphs>
  <Slides>32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8" baseType="lpstr">
      <vt:lpstr>Arial</vt:lpstr>
      <vt:lpstr>Arial Narrow</vt:lpstr>
      <vt:lpstr>Calibri</vt:lpstr>
      <vt:lpstr>Georgia</vt:lpstr>
      <vt:lpstr>Wingdings</vt:lpstr>
      <vt:lpstr>Training</vt:lpstr>
      <vt:lpstr>Bez V im  Skiverband schwarzwald</vt:lpstr>
      <vt:lpstr>PowerPoint-Präsentation</vt:lpstr>
      <vt:lpstr>PowerPoint-Präsentation</vt:lpstr>
      <vt:lpstr>Besprechungspunkte</vt:lpstr>
      <vt:lpstr>Kids Total</vt:lpstr>
      <vt:lpstr>Kader U12 </vt:lpstr>
      <vt:lpstr>Kader U14 </vt:lpstr>
      <vt:lpstr>Kader U16</vt:lpstr>
      <vt:lpstr>Kader Jugend</vt:lpstr>
      <vt:lpstr>Gäste </vt:lpstr>
      <vt:lpstr>Erwartungen - Kids</vt:lpstr>
      <vt:lpstr>Athletenerklärung / Zustimmung zu Kaderteilnahme fehlt </vt:lpstr>
      <vt:lpstr>Erwartungen - Eltern</vt:lpstr>
      <vt:lpstr>Arbeitsteilung/ Zusammenarbeit</vt:lpstr>
      <vt:lpstr>Unser Trainingsangebot</vt:lpstr>
      <vt:lpstr>Aufwand - Finanziell</vt:lpstr>
      <vt:lpstr>Aufwand - Zeitlich</vt:lpstr>
      <vt:lpstr>Trainingsplanung Ski</vt:lpstr>
      <vt:lpstr>Anzahl Trainingstage?</vt:lpstr>
      <vt:lpstr>Trainingsplanung Winter</vt:lpstr>
      <vt:lpstr>Rennbetreuung</vt:lpstr>
      <vt:lpstr>Kommunikation – Apps(Handy)</vt:lpstr>
      <vt:lpstr>Kommunikation - Termine</vt:lpstr>
      <vt:lpstr>Kommunikation - Übersicht</vt:lpstr>
      <vt:lpstr>PowerPoint-Präsentation</vt:lpstr>
      <vt:lpstr>Zukunft – Regionalkader RegioTeamWest (Bez. V &amp; II)</vt:lpstr>
      <vt:lpstr>Landgraaf LG2 – Juli 2017</vt:lpstr>
      <vt:lpstr>Landgraaf LG2 – Juli 2017</vt:lpstr>
      <vt:lpstr>PowerPoint-Präsentation</vt:lpstr>
      <vt:lpstr>PowerPoint-Präsentation</vt:lpstr>
      <vt:lpstr>Kontaktadressen Bezirk V</vt:lpstr>
      <vt:lpstr>Trainingsplanung / Trainer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V IM  SKIVERBAND SCHWARZWALD</dc:title>
  <dc:creator/>
  <cp:lastModifiedBy/>
  <cp:revision>4</cp:revision>
  <dcterms:created xsi:type="dcterms:W3CDTF">2013-03-18T10:06:34Z</dcterms:created>
  <dcterms:modified xsi:type="dcterms:W3CDTF">2017-06-21T14:01:50Z</dcterms:modified>
</cp:coreProperties>
</file>